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6" r:id="rId1"/>
  </p:sldMasterIdLst>
  <p:notesMasterIdLst>
    <p:notesMasterId r:id="rId28"/>
  </p:notesMasterIdLst>
  <p:sldIdLst>
    <p:sldId id="583" r:id="rId2"/>
    <p:sldId id="575" r:id="rId3"/>
    <p:sldId id="388" r:id="rId4"/>
    <p:sldId id="383" r:id="rId5"/>
    <p:sldId id="447" r:id="rId6"/>
    <p:sldId id="422" r:id="rId7"/>
    <p:sldId id="577" r:id="rId8"/>
    <p:sldId id="474" r:id="rId9"/>
    <p:sldId id="565" r:id="rId10"/>
    <p:sldId id="566" r:id="rId11"/>
    <p:sldId id="561" r:id="rId12"/>
    <p:sldId id="562" r:id="rId13"/>
    <p:sldId id="571" r:id="rId14"/>
    <p:sldId id="563" r:id="rId15"/>
    <p:sldId id="564" r:id="rId16"/>
    <p:sldId id="567" r:id="rId17"/>
    <p:sldId id="568" r:id="rId18"/>
    <p:sldId id="569" r:id="rId19"/>
    <p:sldId id="570" r:id="rId20"/>
    <p:sldId id="572" r:id="rId21"/>
    <p:sldId id="573" r:id="rId22"/>
    <p:sldId id="578" r:id="rId23"/>
    <p:sldId id="580" r:id="rId24"/>
    <p:sldId id="574" r:id="rId25"/>
    <p:sldId id="582" r:id="rId26"/>
    <p:sldId id="459" r:id="rId27"/>
  </p:sldIdLst>
  <p:sldSz cx="9599613" cy="719931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7852"/>
    <a:srgbClr val="11AF73"/>
    <a:srgbClr val="D4D0CE"/>
    <a:srgbClr val="C29A42"/>
    <a:srgbClr val="99744F"/>
    <a:srgbClr val="396208"/>
    <a:srgbClr val="D3D3D3"/>
    <a:srgbClr val="AC8F5E"/>
    <a:srgbClr val="B19066"/>
    <a:srgbClr val="4375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77558" autoAdjust="0"/>
  </p:normalViewPr>
  <p:slideViewPr>
    <p:cSldViewPr>
      <p:cViewPr varScale="1">
        <p:scale>
          <a:sx n="52" d="100"/>
          <a:sy n="52" d="100"/>
        </p:scale>
        <p:origin x="1256" y="32"/>
      </p:cViewPr>
      <p:guideLst>
        <p:guide orient="horz" pos="2268"/>
        <p:guide pos="3024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1956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1E6F1D-8A93-4D66-B7C1-750C834BE959}" type="datetimeFigureOut">
              <a:rPr lang="en-US" smtClean="0"/>
              <a:t>10-Aug-16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F1E60-DE10-4F3A-BF97-DDD523E02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81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8958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আবাসন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বস্ত্রখাতের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বোঝানো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007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ব্যবসাখাত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অর্থনীতিতে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কিরূপ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উপরোক্ত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বোঝানো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অর্থনীতিতে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ব্যবসাখাতের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বৈদেশিক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বোঝানো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0893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দেখিয়ে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9144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কিরূপ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পরবর্তীতে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বিস্তারিত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433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প্রবাসীরা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অর্থনীতিতে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367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অনুপাতে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ফিডব্যাক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পরবর্তীতে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ফিডব্যাকের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সর্বোপরি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119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387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ল্যায়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শিক্ষক ব্লুটুথ মাউস শিক্ষার্থীদের কাছে দিয়ে রেডিও বাটনের উপর ক্লিক করে সঠিক উত্তরটি বের করবেন।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বাটন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একবার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একবার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বাটনে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AU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478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ল্যায়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শিক্ষক ব্লুটুথ মাউস শিক্ষার্থীদের কাছে দিয়ে রেডিও বাটনের উপর ক্লিক করে সঠিক উত্তরটি বের করবেন।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বাটন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একবার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একবার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বাটনে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AU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5746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12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দৈবচয়ন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২/৩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খাতসমূহ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আগ্রহী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অংশগ্রহন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উৎসাহিত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67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কন্টেন্টটি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মন্ত্রণালয়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মাউশি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এনসিটিবি</a:t>
            </a:r>
            <a:r>
              <a:rPr lang="en-US" baseline="0" dirty="0" smtClean="0"/>
              <a:t>, </a:t>
            </a:r>
            <a:r>
              <a:rPr lang="en-US" baseline="0" smtClean="0"/>
              <a:t>টিটিসি </a:t>
            </a:r>
            <a:r>
              <a:rPr lang="en-US" baseline="0" dirty="0" smtClean="0"/>
              <a:t>ও </a:t>
            </a:r>
            <a:r>
              <a:rPr lang="en-US" baseline="0" dirty="0" err="1" smtClean="0"/>
              <a:t>এটুআই-এর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সংশ্লিষ্ট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কর্মকর্তাবৃন্দ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দ্বারা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পরীক্ষিত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যাচাইকৃত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00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খাতগুলোর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দৃষ্টি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515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অন্তর্ভূক্ত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8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অন্তর্ভূক্ত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GB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06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২/৩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বাণিজ্য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অর্থনীতিকে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সচল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910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২/৩জন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অন্তর্ভূক্ত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69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সামনাসামনি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বসিয়ে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774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8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gif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971" y="1178222"/>
            <a:ext cx="8159671" cy="2506427"/>
          </a:xfrm>
        </p:spPr>
        <p:txBody>
          <a:bodyPr anchor="b"/>
          <a:lstStyle>
            <a:lvl1pPr algn="ctr">
              <a:defRPr sz="62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9952" y="3781306"/>
            <a:ext cx="7199710" cy="17381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79969" indent="0" algn="ctr">
              <a:buNone/>
              <a:defRPr sz="2100"/>
            </a:lvl2pPr>
            <a:lvl3pPr marL="959937" indent="0" algn="ctr">
              <a:buNone/>
              <a:defRPr sz="1890"/>
            </a:lvl3pPr>
            <a:lvl4pPr marL="1439906" indent="0" algn="ctr">
              <a:buNone/>
              <a:defRPr sz="1680"/>
            </a:lvl4pPr>
            <a:lvl5pPr marL="1919874" indent="0" algn="ctr">
              <a:buNone/>
              <a:defRPr sz="1680"/>
            </a:lvl5pPr>
            <a:lvl6pPr marL="2399843" indent="0" algn="ctr">
              <a:buNone/>
              <a:defRPr sz="1680"/>
            </a:lvl6pPr>
            <a:lvl7pPr marL="2879811" indent="0" algn="ctr">
              <a:buNone/>
              <a:defRPr sz="1680"/>
            </a:lvl7pPr>
            <a:lvl8pPr marL="3359780" indent="0" algn="ctr">
              <a:buNone/>
              <a:defRPr sz="1680"/>
            </a:lvl8pPr>
            <a:lvl9pPr marL="3839748" indent="0" algn="ctr">
              <a:buNone/>
              <a:defRPr sz="16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6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28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9723" y="383297"/>
            <a:ext cx="2069917" cy="610108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9974" y="383297"/>
            <a:ext cx="6089754" cy="610108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94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64432" y="154093"/>
            <a:ext cx="9282071" cy="6868808"/>
          </a:xfrm>
          <a:prstGeom prst="rect">
            <a:avLst/>
          </a:prstGeom>
          <a:noFill/>
          <a:ln w="2254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16" u="sng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19" y="213962"/>
            <a:ext cx="663083" cy="642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426" y="183908"/>
            <a:ext cx="663083" cy="672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Rounded Rectangle 32"/>
          <p:cNvSpPr/>
          <p:nvPr userDrawn="1"/>
        </p:nvSpPr>
        <p:spPr>
          <a:xfrm flipV="1">
            <a:off x="303040" y="1085056"/>
            <a:ext cx="9004853" cy="45719"/>
          </a:xfrm>
          <a:prstGeom prst="roundRect">
            <a:avLst/>
          </a:prstGeom>
          <a:noFill/>
          <a:ln w="698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580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3670" y="6682768"/>
            <a:ext cx="2159913" cy="383297"/>
          </a:xfrm>
        </p:spPr>
        <p:txBody>
          <a:bodyPr/>
          <a:lstStyle/>
          <a:p>
            <a:fld id="{DA916400-C6B5-4C86-BDF9-757EC2DDEE6C}" type="datetimeFigureOut">
              <a:rPr lang="en-GB" smtClean="0"/>
              <a:t>10/08/2016</a:t>
            </a:fld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0" y="-67456"/>
            <a:ext cx="9602114" cy="7199313"/>
          </a:xfrm>
          <a:prstGeom prst="rect">
            <a:avLst/>
          </a:prstGeom>
          <a:solidFill>
            <a:schemeClr val="bg1"/>
          </a:solidFill>
          <a:ln w="225425" cmpd="thickThin">
            <a:gradFill flip="none" rotWithShape="1">
              <a:gsLst>
                <a:gs pos="90000">
                  <a:srgbClr val="FF3399"/>
                </a:gs>
                <a:gs pos="99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16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19996" y="-111132"/>
            <a:ext cx="9426082" cy="1081879"/>
            <a:chOff x="112543" y="-71132"/>
            <a:chExt cx="11971607" cy="1081879"/>
          </a:xfrm>
        </p:grpSpPr>
        <p:sp>
          <p:nvSpPr>
            <p:cNvPr id="22" name="Rectangle 21"/>
            <p:cNvSpPr/>
            <p:nvPr userDrawn="1"/>
          </p:nvSpPr>
          <p:spPr>
            <a:xfrm>
              <a:off x="112543" y="118143"/>
              <a:ext cx="11971607" cy="73841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16"/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2817" y="148622"/>
              <a:ext cx="713716" cy="666284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067" y="167098"/>
              <a:ext cx="1573329" cy="689455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16289">
              <a:off x="4221774" y="19314"/>
              <a:ext cx="1184075" cy="96627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871964">
              <a:off x="7546004" y="-131880"/>
              <a:ext cx="932253" cy="1227289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005" y="148622"/>
              <a:ext cx="847595" cy="707834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005" y="166198"/>
              <a:ext cx="1135708" cy="668689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3962" y="106708"/>
              <a:ext cx="1235863" cy="749845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59252">
              <a:off x="10141856" y="-71132"/>
              <a:ext cx="993336" cy="1081879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40035">
              <a:off x="10206742" y="204159"/>
              <a:ext cx="846822" cy="70707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2" name="Group 31"/>
          <p:cNvGrpSpPr/>
          <p:nvPr userDrawn="1"/>
        </p:nvGrpSpPr>
        <p:grpSpPr>
          <a:xfrm>
            <a:off x="119996" y="900332"/>
            <a:ext cx="462226" cy="6123978"/>
            <a:chOff x="96310" y="856456"/>
            <a:chExt cx="587051" cy="6209304"/>
          </a:xfrm>
        </p:grpSpPr>
        <p:grpSp>
          <p:nvGrpSpPr>
            <p:cNvPr id="33" name="Group 32"/>
            <p:cNvGrpSpPr/>
            <p:nvPr userDrawn="1"/>
          </p:nvGrpSpPr>
          <p:grpSpPr>
            <a:xfrm>
              <a:off x="96310" y="856456"/>
              <a:ext cx="548201" cy="6209304"/>
              <a:chOff x="94066" y="846690"/>
              <a:chExt cx="548201" cy="6209304"/>
            </a:xfrm>
          </p:grpSpPr>
          <p:sp>
            <p:nvSpPr>
              <p:cNvPr id="49" name="Flowchart: Decision 48"/>
              <p:cNvSpPr/>
              <p:nvPr userDrawn="1"/>
            </p:nvSpPr>
            <p:spPr>
              <a:xfrm rot="5400000">
                <a:off x="-101587" y="2823663"/>
                <a:ext cx="924705" cy="533400"/>
              </a:xfrm>
              <a:prstGeom prst="flowChartDecision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50" name="Flowchart: Decision 49"/>
              <p:cNvSpPr/>
              <p:nvPr userDrawn="1"/>
            </p:nvSpPr>
            <p:spPr>
              <a:xfrm rot="5400000">
                <a:off x="-91049" y="3730990"/>
                <a:ext cx="924705" cy="533400"/>
              </a:xfrm>
              <a:prstGeom prst="flowChartDecision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51" name="Flowchart: Decision 50"/>
              <p:cNvSpPr/>
              <p:nvPr userDrawn="1"/>
            </p:nvSpPr>
            <p:spPr>
              <a:xfrm rot="5400000">
                <a:off x="-88705" y="4684946"/>
                <a:ext cx="924705" cy="533400"/>
              </a:xfrm>
              <a:prstGeom prst="flowChartDecision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52" name="Flowchart: Decision 51"/>
              <p:cNvSpPr/>
              <p:nvPr userDrawn="1"/>
            </p:nvSpPr>
            <p:spPr>
              <a:xfrm rot="5400000">
                <a:off x="-86786" y="5581371"/>
                <a:ext cx="924705" cy="533400"/>
              </a:xfrm>
              <a:prstGeom prst="flowChartDecision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53" name="Flowchart: Decision 52"/>
              <p:cNvSpPr/>
              <p:nvPr userDrawn="1"/>
            </p:nvSpPr>
            <p:spPr>
              <a:xfrm rot="5400000">
                <a:off x="4312" y="6418039"/>
                <a:ext cx="742510" cy="533400"/>
              </a:xfrm>
              <a:prstGeom prst="flowChartDecision">
                <a:avLst/>
              </a:prstGeom>
              <a:solidFill>
                <a:srgbClr val="FF33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55" name="Flowchart: Decision 54"/>
              <p:cNvSpPr/>
              <p:nvPr userDrawn="1"/>
            </p:nvSpPr>
            <p:spPr>
              <a:xfrm rot="5400000">
                <a:off x="-90780" y="1042073"/>
                <a:ext cx="924166" cy="533400"/>
              </a:xfrm>
              <a:prstGeom prst="flowChartDecision">
                <a:avLst/>
              </a:prstGeom>
              <a:solidFill>
                <a:srgbClr val="FF33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56" name="Flowchart: Decision 55"/>
              <p:cNvSpPr/>
              <p:nvPr userDrawn="1"/>
            </p:nvSpPr>
            <p:spPr>
              <a:xfrm rot="5400000">
                <a:off x="-100855" y="1956203"/>
                <a:ext cx="924705" cy="533400"/>
              </a:xfrm>
              <a:prstGeom prst="flowChartDecision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</p:grpSp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307" y="1126387"/>
              <a:ext cx="523746" cy="45621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329" y="2820486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4" name="Picture 43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47" y="4626425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75" y="1941363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6" name="Picture 45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615" y="6444588"/>
              <a:ext cx="523746" cy="45621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7" name="Picture 46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33" y="3744555"/>
              <a:ext cx="523746" cy="51148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8" name="Picture 47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711" y="5614714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57" name="Group 56"/>
          <p:cNvGrpSpPr/>
          <p:nvPr userDrawn="1"/>
        </p:nvGrpSpPr>
        <p:grpSpPr>
          <a:xfrm>
            <a:off x="9059635" y="867417"/>
            <a:ext cx="462226" cy="6156895"/>
            <a:chOff x="96310" y="856456"/>
            <a:chExt cx="587051" cy="6209304"/>
          </a:xfrm>
        </p:grpSpPr>
        <p:grpSp>
          <p:nvGrpSpPr>
            <p:cNvPr id="58" name="Group 57"/>
            <p:cNvGrpSpPr/>
            <p:nvPr userDrawn="1"/>
          </p:nvGrpSpPr>
          <p:grpSpPr>
            <a:xfrm>
              <a:off x="96310" y="856456"/>
              <a:ext cx="548201" cy="6209304"/>
              <a:chOff x="94066" y="846690"/>
              <a:chExt cx="548201" cy="6209304"/>
            </a:xfrm>
          </p:grpSpPr>
          <p:sp>
            <p:nvSpPr>
              <p:cNvPr id="66" name="Flowchart: Decision 65"/>
              <p:cNvSpPr/>
              <p:nvPr userDrawn="1"/>
            </p:nvSpPr>
            <p:spPr>
              <a:xfrm rot="5400000">
                <a:off x="-101587" y="2823663"/>
                <a:ext cx="924705" cy="533400"/>
              </a:xfrm>
              <a:prstGeom prst="flowChartDecision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67" name="Flowchart: Decision 66"/>
              <p:cNvSpPr/>
              <p:nvPr userDrawn="1"/>
            </p:nvSpPr>
            <p:spPr>
              <a:xfrm rot="5400000">
                <a:off x="-91049" y="3730990"/>
                <a:ext cx="924705" cy="533400"/>
              </a:xfrm>
              <a:prstGeom prst="flowChartDecision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68" name="Flowchart: Decision 67"/>
              <p:cNvSpPr/>
              <p:nvPr userDrawn="1"/>
            </p:nvSpPr>
            <p:spPr>
              <a:xfrm rot="5400000">
                <a:off x="-86786" y="4660139"/>
                <a:ext cx="924705" cy="533400"/>
              </a:xfrm>
              <a:prstGeom prst="flowChartDecision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70" name="Flowchart: Decision 69"/>
              <p:cNvSpPr/>
              <p:nvPr userDrawn="1"/>
            </p:nvSpPr>
            <p:spPr>
              <a:xfrm rot="5400000">
                <a:off x="-86786" y="5581371"/>
                <a:ext cx="924705" cy="533400"/>
              </a:xfrm>
              <a:prstGeom prst="flowChartDecision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71" name="Flowchart: Decision 70"/>
              <p:cNvSpPr/>
              <p:nvPr userDrawn="1"/>
            </p:nvSpPr>
            <p:spPr>
              <a:xfrm rot="5400000">
                <a:off x="4312" y="6418039"/>
                <a:ext cx="742510" cy="533400"/>
              </a:xfrm>
              <a:prstGeom prst="flowChartDecision">
                <a:avLst/>
              </a:prstGeom>
              <a:solidFill>
                <a:srgbClr val="FF33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72" name="Flowchart: Decision 71"/>
              <p:cNvSpPr/>
              <p:nvPr userDrawn="1"/>
            </p:nvSpPr>
            <p:spPr>
              <a:xfrm rot="5400000">
                <a:off x="-90780" y="1042073"/>
                <a:ext cx="924166" cy="533400"/>
              </a:xfrm>
              <a:prstGeom prst="flowChartDecision">
                <a:avLst/>
              </a:prstGeom>
              <a:solidFill>
                <a:srgbClr val="FF33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73" name="Flowchart: Decision 72"/>
              <p:cNvSpPr/>
              <p:nvPr userDrawn="1"/>
            </p:nvSpPr>
            <p:spPr>
              <a:xfrm rot="5400000">
                <a:off x="-100855" y="1956203"/>
                <a:ext cx="924705" cy="533400"/>
              </a:xfrm>
              <a:prstGeom prst="flowChartDecision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</p:grpSp>
        <p:pic>
          <p:nvPicPr>
            <p:cNvPr id="59" name="Picture 58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307" y="1126387"/>
              <a:ext cx="523746" cy="45621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0" name="Picture 59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329" y="2820486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1" name="Picture 60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47" y="4626425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2" name="Picture 61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75" y="1941363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3" name="Picture 62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615" y="6444588"/>
              <a:ext cx="523746" cy="45621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4" name="Picture 63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33" y="3744555"/>
              <a:ext cx="523746" cy="51148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5" name="Picture 64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711" y="5614714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391111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19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974" y="1794831"/>
            <a:ext cx="8279666" cy="2994714"/>
          </a:xfrm>
        </p:spPr>
        <p:txBody>
          <a:bodyPr anchor="b"/>
          <a:lstStyle>
            <a:lvl1pPr>
              <a:defRPr sz="62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974" y="4817876"/>
            <a:ext cx="8279666" cy="15748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7996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59937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39906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1987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399843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79811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597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3974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09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9973" y="1916484"/>
            <a:ext cx="4079836" cy="45678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9804" y="1916484"/>
            <a:ext cx="4079836" cy="45678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10-Aug-16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35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224" y="383299"/>
            <a:ext cx="8279666" cy="139153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225" y="1764832"/>
            <a:ext cx="4061086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225" y="2629749"/>
            <a:ext cx="4061086" cy="386796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805" y="1764832"/>
            <a:ext cx="4081086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9805" y="2629749"/>
            <a:ext cx="4081086" cy="386796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10-Aug-16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61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10-Aug-16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08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10-Aug-16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058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224" y="479954"/>
            <a:ext cx="3096125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086" y="1036570"/>
            <a:ext cx="4859804" cy="5116178"/>
          </a:xfrm>
        </p:spPr>
        <p:txBody>
          <a:bodyPr/>
          <a:lstStyle>
            <a:lvl1pPr>
              <a:defRPr sz="3359"/>
            </a:lvl1pPr>
            <a:lvl2pPr>
              <a:defRPr sz="2939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224" y="2159794"/>
            <a:ext cx="3096125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10-Aug-16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628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224" y="479954"/>
            <a:ext cx="3096125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086" y="1036570"/>
            <a:ext cx="4859804" cy="5116178"/>
          </a:xfrm>
        </p:spPr>
        <p:txBody>
          <a:bodyPr anchor="t"/>
          <a:lstStyle>
            <a:lvl1pPr marL="0" indent="0">
              <a:buNone/>
              <a:defRPr sz="3359"/>
            </a:lvl1pPr>
            <a:lvl2pPr marL="479969" indent="0">
              <a:buNone/>
              <a:defRPr sz="2939"/>
            </a:lvl2pPr>
            <a:lvl3pPr marL="959937" indent="0">
              <a:buNone/>
              <a:defRPr sz="2520"/>
            </a:lvl3pPr>
            <a:lvl4pPr marL="1439906" indent="0">
              <a:buNone/>
              <a:defRPr sz="2100"/>
            </a:lvl4pPr>
            <a:lvl5pPr marL="1919874" indent="0">
              <a:buNone/>
              <a:defRPr sz="2100"/>
            </a:lvl5pPr>
            <a:lvl6pPr marL="2399843" indent="0">
              <a:buNone/>
              <a:defRPr sz="2100"/>
            </a:lvl6pPr>
            <a:lvl7pPr marL="2879811" indent="0">
              <a:buNone/>
              <a:defRPr sz="2100"/>
            </a:lvl7pPr>
            <a:lvl8pPr marL="3359780" indent="0">
              <a:buNone/>
              <a:defRPr sz="2100"/>
            </a:lvl8pPr>
            <a:lvl9pPr marL="3839748" indent="0">
              <a:buNone/>
              <a:defRPr sz="21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224" y="2159794"/>
            <a:ext cx="3096125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10-Aug-16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57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9974" y="383299"/>
            <a:ext cx="8279666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9974" y="1916484"/>
            <a:ext cx="8279666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9973" y="6672698"/>
            <a:ext cx="215991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79872" y="6672698"/>
            <a:ext cx="3239869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79727" y="6672698"/>
            <a:ext cx="215991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39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  <p:sldLayoutId id="2147483988" r:id="rId12"/>
    <p:sldLayoutId id="2147483975" r:id="rId13"/>
  </p:sldLayoutIdLst>
  <p:txStyles>
    <p:titleStyle>
      <a:lvl1pPr algn="l" defTabSz="959937" rtl="0" eaLnBrk="1" latinLnBrk="0" hangingPunct="1">
        <a:lnSpc>
          <a:spcPct val="90000"/>
        </a:lnSpc>
        <a:spcBef>
          <a:spcPct val="0"/>
        </a:spcBef>
        <a:buNone/>
        <a:defRPr sz="46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984" indent="-239984" algn="l" defTabSz="95993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39" kern="1200">
          <a:solidFill>
            <a:schemeClr val="tx1"/>
          </a:solidFill>
          <a:latin typeface="+mn-lt"/>
          <a:ea typeface="+mn-ea"/>
          <a:cs typeface="+mn-cs"/>
        </a:defRPr>
      </a:lvl1pPr>
      <a:lvl2pPr marL="71995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199921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79890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59859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39827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19796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599764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7973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79969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59937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06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19874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399843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79811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5978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39748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4.jpg"/><Relationship Id="rId4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g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 flipH="1">
            <a:off x="389728" y="246856"/>
            <a:ext cx="8762999" cy="685800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শিক্ষকবৃন্দের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হাইড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।- </a:t>
            </a:r>
          </a:p>
        </p:txBody>
      </p:sp>
      <p:sp>
        <p:nvSpPr>
          <p:cNvPr id="3" name="Pentagon 2"/>
          <p:cNvSpPr/>
          <p:nvPr/>
        </p:nvSpPr>
        <p:spPr>
          <a:xfrm flipH="1">
            <a:off x="626002" y="4209256"/>
            <a:ext cx="8305799" cy="2171819"/>
          </a:xfrm>
          <a:prstGeom prst="homePlate">
            <a:avLst>
              <a:gd name="adj" fmla="val 0"/>
            </a:avLst>
          </a:prstGeom>
          <a:noFill/>
          <a:ln w="571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 নো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অনুযায়ী পাঠদান কর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ফলপ্রসূ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ইচ্ছা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পাঠদান করতে পারেন।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Pentagon 3"/>
          <p:cNvSpPr/>
          <p:nvPr/>
        </p:nvSpPr>
        <p:spPr>
          <a:xfrm flipH="1">
            <a:off x="626002" y="1313035"/>
            <a:ext cx="8305799" cy="1176279"/>
          </a:xfrm>
          <a:prstGeom prst="homePlate">
            <a:avLst>
              <a:gd name="adj" fmla="val 0"/>
            </a:avLst>
          </a:prstGeom>
          <a:noFill/>
          <a:ln w="571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 flipH="1">
            <a:off x="626002" y="2566135"/>
            <a:ext cx="8305799" cy="1176279"/>
          </a:xfrm>
          <a:prstGeom prst="homePlate">
            <a:avLst>
              <a:gd name="adj" fmla="val 0"/>
            </a:avLst>
          </a:prstGeom>
          <a:noFill/>
          <a:ln w="571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বিভাজন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35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36551" y="4895056"/>
            <a:ext cx="8915400" cy="246873"/>
            <a:chOff x="186002" y="5767966"/>
            <a:chExt cx="8745504" cy="239976"/>
          </a:xfrm>
          <a:gradFill flip="none" rotWithShape="1">
            <a:gsLst>
              <a:gs pos="3000">
                <a:srgbClr val="FFC000"/>
              </a:gs>
              <a:gs pos="33000">
                <a:srgbClr val="B17852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grpSpPr>
        <p:grpSp>
          <p:nvGrpSpPr>
            <p:cNvPr id="5" name="Group 4"/>
            <p:cNvGrpSpPr/>
            <p:nvPr/>
          </p:nvGrpSpPr>
          <p:grpSpPr>
            <a:xfrm>
              <a:off x="186002" y="5771382"/>
              <a:ext cx="4303600" cy="236560"/>
              <a:chOff x="186002" y="5771382"/>
              <a:chExt cx="4303600" cy="236560"/>
            </a:xfrm>
            <a:grpFill/>
          </p:grpSpPr>
          <p:sp>
            <p:nvSpPr>
              <p:cNvPr id="8" name="Flowchart: Predefined Process 7"/>
              <p:cNvSpPr/>
              <p:nvPr/>
            </p:nvSpPr>
            <p:spPr>
              <a:xfrm>
                <a:off x="186002" y="5771382"/>
                <a:ext cx="2103120" cy="228600"/>
              </a:xfrm>
              <a:prstGeom prst="flowChartPredefinedProcess">
                <a:avLst/>
              </a:prstGeom>
              <a:gradFill>
                <a:gsLst>
                  <a:gs pos="45000">
                    <a:srgbClr val="FFC000"/>
                  </a:gs>
                  <a:gs pos="60000">
                    <a:srgbClr val="B17852"/>
                  </a:gs>
                  <a:gs pos="6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" name="Flowchart: Predefined Process 8"/>
              <p:cNvSpPr/>
              <p:nvPr/>
            </p:nvSpPr>
            <p:spPr>
              <a:xfrm>
                <a:off x="2386482" y="5779342"/>
                <a:ext cx="2103120" cy="228600"/>
              </a:xfrm>
              <a:prstGeom prst="flowChartPredefinedProcess">
                <a:avLst/>
              </a:prstGeom>
              <a:gradFill>
                <a:gsLst>
                  <a:gs pos="45000">
                    <a:srgbClr val="92D050"/>
                  </a:gs>
                  <a:gs pos="60000">
                    <a:srgbClr val="B17852"/>
                  </a:gs>
                  <a:gs pos="6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6" name="Flowchart: Predefined Process 5"/>
            <p:cNvSpPr/>
            <p:nvPr/>
          </p:nvSpPr>
          <p:spPr>
            <a:xfrm>
              <a:off x="4600610" y="5773654"/>
              <a:ext cx="2103120" cy="228600"/>
            </a:xfrm>
            <a:prstGeom prst="flowChartPredefinedProcess">
              <a:avLst/>
            </a:prstGeom>
            <a:gradFill>
              <a:gsLst>
                <a:gs pos="45000">
                  <a:srgbClr val="FFC000"/>
                </a:gs>
                <a:gs pos="60000">
                  <a:srgbClr val="B17852"/>
                </a:gs>
                <a:gs pos="6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Flowchart: Predefined Process 6"/>
            <p:cNvSpPr/>
            <p:nvPr/>
          </p:nvSpPr>
          <p:spPr>
            <a:xfrm>
              <a:off x="6828386" y="5767966"/>
              <a:ext cx="2103120" cy="228600"/>
            </a:xfrm>
            <a:prstGeom prst="flowChartPredefinedProcess">
              <a:avLst/>
            </a:prstGeom>
            <a:gradFill>
              <a:gsLst>
                <a:gs pos="45000">
                  <a:srgbClr val="92D050"/>
                </a:gs>
                <a:gs pos="60000">
                  <a:srgbClr val="B17852"/>
                </a:gs>
                <a:gs pos="6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6" name="Pentagon 15"/>
          <p:cNvSpPr/>
          <p:nvPr/>
        </p:nvSpPr>
        <p:spPr>
          <a:xfrm flipH="1">
            <a:off x="2936275" y="374750"/>
            <a:ext cx="2976321" cy="583880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Pentagon 16"/>
          <p:cNvSpPr/>
          <p:nvPr/>
        </p:nvSpPr>
        <p:spPr>
          <a:xfrm flipH="1">
            <a:off x="250631" y="5518542"/>
            <a:ext cx="9172577" cy="861161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চামড়াজাত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সূতা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আসবাবপত্র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পেট্রোল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শিল্পখাতের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অন্তর্গত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http://s3.amazonaws.com/somewherein/pictures/pronoyraj/12-2012/pronoyraj_31546253250d054bd153493.74445472.jpg_x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049" y="1248044"/>
            <a:ext cx="4286250" cy="32194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natunbarta.com/assets/images/news_images/2012/12/29/for_details/image_4949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56" y="1401010"/>
            <a:ext cx="4644187" cy="30961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39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13"/>
          <p:cNvSpPr/>
          <p:nvPr/>
        </p:nvSpPr>
        <p:spPr>
          <a:xfrm flipH="1">
            <a:off x="3118725" y="290005"/>
            <a:ext cx="3429000" cy="583880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বানিজ্য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Pentagon 14"/>
          <p:cNvSpPr/>
          <p:nvPr/>
        </p:nvSpPr>
        <p:spPr>
          <a:xfrm flipH="1">
            <a:off x="246936" y="5931312"/>
            <a:ext cx="9172577" cy="861161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অভ্যন্তরীণ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বৈদেশিক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বাণিজ্য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অর্থনীতির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6" y="1348787"/>
            <a:ext cx="4274229" cy="3205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9" name="Group 18"/>
          <p:cNvGrpSpPr/>
          <p:nvPr/>
        </p:nvGrpSpPr>
        <p:grpSpPr>
          <a:xfrm>
            <a:off x="4923917" y="1360380"/>
            <a:ext cx="4113959" cy="3324348"/>
            <a:chOff x="4865768" y="1398715"/>
            <a:chExt cx="4113959" cy="3324348"/>
          </a:xfrm>
        </p:grpSpPr>
        <p:pic>
          <p:nvPicPr>
            <p:cNvPr id="2050" name="Picture 2" descr="http://samajerkatha.com/wp-content/uploads/2014/10/vomra-bondor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5768" y="1398715"/>
              <a:ext cx="4081416" cy="19836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ttp://www.online-dhaka.com/images/files/All%20Menu/Economics%20and%20Commerce/Business%20Information/clearing-and-forwarding-agent-online-dhaka.com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865768" y="3140761"/>
              <a:ext cx="4113959" cy="158230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Rounded Rectangle 15"/>
          <p:cNvSpPr/>
          <p:nvPr/>
        </p:nvSpPr>
        <p:spPr>
          <a:xfrm flipV="1">
            <a:off x="304004" y="5763737"/>
            <a:ext cx="9004853" cy="45719"/>
          </a:xfrm>
          <a:prstGeom prst="roundRect">
            <a:avLst/>
          </a:prstGeom>
          <a:noFill/>
          <a:ln w="698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71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6551" y="4895056"/>
            <a:ext cx="8915400" cy="246873"/>
            <a:chOff x="186002" y="5767966"/>
            <a:chExt cx="8745504" cy="239976"/>
          </a:xfrm>
          <a:gradFill flip="none" rotWithShape="1">
            <a:gsLst>
              <a:gs pos="3000">
                <a:srgbClr val="FFC000"/>
              </a:gs>
              <a:gs pos="33000">
                <a:srgbClr val="B17852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grpSpPr>
        <p:grpSp>
          <p:nvGrpSpPr>
            <p:cNvPr id="3" name="Group 2"/>
            <p:cNvGrpSpPr/>
            <p:nvPr/>
          </p:nvGrpSpPr>
          <p:grpSpPr>
            <a:xfrm>
              <a:off x="186002" y="5771382"/>
              <a:ext cx="4303600" cy="236560"/>
              <a:chOff x="186002" y="5771382"/>
              <a:chExt cx="4303600" cy="236560"/>
            </a:xfrm>
            <a:grpFill/>
          </p:grpSpPr>
          <p:sp>
            <p:nvSpPr>
              <p:cNvPr id="6" name="Flowchart: Predefined Process 5"/>
              <p:cNvSpPr/>
              <p:nvPr/>
            </p:nvSpPr>
            <p:spPr>
              <a:xfrm>
                <a:off x="186002" y="5771382"/>
                <a:ext cx="2103120" cy="228600"/>
              </a:xfrm>
              <a:prstGeom prst="flowChartPredefinedProcess">
                <a:avLst/>
              </a:prstGeom>
              <a:gradFill>
                <a:gsLst>
                  <a:gs pos="45000">
                    <a:srgbClr val="FFC000"/>
                  </a:gs>
                  <a:gs pos="60000">
                    <a:srgbClr val="B17852"/>
                  </a:gs>
                  <a:gs pos="6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" name="Flowchart: Predefined Process 6"/>
              <p:cNvSpPr/>
              <p:nvPr/>
            </p:nvSpPr>
            <p:spPr>
              <a:xfrm>
                <a:off x="2386482" y="5779342"/>
                <a:ext cx="2103120" cy="228600"/>
              </a:xfrm>
              <a:prstGeom prst="flowChartPredefinedProcess">
                <a:avLst/>
              </a:prstGeom>
              <a:gradFill>
                <a:gsLst>
                  <a:gs pos="45000">
                    <a:srgbClr val="92D050"/>
                  </a:gs>
                  <a:gs pos="60000">
                    <a:srgbClr val="B17852"/>
                  </a:gs>
                  <a:gs pos="6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4" name="Flowchart: Predefined Process 3"/>
            <p:cNvSpPr/>
            <p:nvPr/>
          </p:nvSpPr>
          <p:spPr>
            <a:xfrm>
              <a:off x="4600610" y="5773654"/>
              <a:ext cx="2103120" cy="228600"/>
            </a:xfrm>
            <a:prstGeom prst="flowChartPredefinedProcess">
              <a:avLst/>
            </a:prstGeom>
            <a:gradFill>
              <a:gsLst>
                <a:gs pos="45000">
                  <a:srgbClr val="FFC000"/>
                </a:gs>
                <a:gs pos="60000">
                  <a:srgbClr val="B17852"/>
                </a:gs>
                <a:gs pos="6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Flowchart: Predefined Process 4"/>
            <p:cNvSpPr/>
            <p:nvPr/>
          </p:nvSpPr>
          <p:spPr>
            <a:xfrm>
              <a:off x="6828386" y="5767966"/>
              <a:ext cx="2103120" cy="228600"/>
            </a:xfrm>
            <a:prstGeom prst="flowChartPredefinedProcess">
              <a:avLst/>
            </a:prstGeom>
            <a:gradFill>
              <a:gsLst>
                <a:gs pos="45000">
                  <a:srgbClr val="92D050"/>
                </a:gs>
                <a:gs pos="60000">
                  <a:srgbClr val="B17852"/>
                </a:gs>
                <a:gs pos="6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4" name="Pentagon 13"/>
          <p:cNvSpPr/>
          <p:nvPr/>
        </p:nvSpPr>
        <p:spPr>
          <a:xfrm flipH="1">
            <a:off x="3118725" y="290005"/>
            <a:ext cx="3429000" cy="583880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সেবাখাত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Pentagon 14"/>
          <p:cNvSpPr/>
          <p:nvPr/>
        </p:nvSpPr>
        <p:spPr>
          <a:xfrm flipH="1">
            <a:off x="212722" y="5352256"/>
            <a:ext cx="9172577" cy="861161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আবাসন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পরিবহণ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বীমা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শৃংখলা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863" y="1381203"/>
            <a:ext cx="4156222" cy="3083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29" y="1341462"/>
            <a:ext cx="4233781" cy="3204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696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6551" y="4895056"/>
            <a:ext cx="8915400" cy="246873"/>
            <a:chOff x="186002" y="5767966"/>
            <a:chExt cx="8745504" cy="239976"/>
          </a:xfrm>
          <a:gradFill flip="none" rotWithShape="1">
            <a:gsLst>
              <a:gs pos="3000">
                <a:srgbClr val="FFC000"/>
              </a:gs>
              <a:gs pos="33000">
                <a:srgbClr val="B17852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grpSpPr>
        <p:grpSp>
          <p:nvGrpSpPr>
            <p:cNvPr id="3" name="Group 2"/>
            <p:cNvGrpSpPr/>
            <p:nvPr/>
          </p:nvGrpSpPr>
          <p:grpSpPr>
            <a:xfrm>
              <a:off x="186002" y="5771382"/>
              <a:ext cx="4303600" cy="236560"/>
              <a:chOff x="186002" y="5771382"/>
              <a:chExt cx="4303600" cy="236560"/>
            </a:xfrm>
            <a:grpFill/>
          </p:grpSpPr>
          <p:sp>
            <p:nvSpPr>
              <p:cNvPr id="6" name="Flowchart: Predefined Process 5"/>
              <p:cNvSpPr/>
              <p:nvPr/>
            </p:nvSpPr>
            <p:spPr>
              <a:xfrm>
                <a:off x="186002" y="5771382"/>
                <a:ext cx="2103120" cy="228600"/>
              </a:xfrm>
              <a:prstGeom prst="flowChartPredefinedProcess">
                <a:avLst/>
              </a:prstGeom>
              <a:gradFill>
                <a:gsLst>
                  <a:gs pos="45000">
                    <a:srgbClr val="FFC000"/>
                  </a:gs>
                  <a:gs pos="60000">
                    <a:srgbClr val="B17852"/>
                  </a:gs>
                  <a:gs pos="6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lowchart: Predefined Process 6"/>
              <p:cNvSpPr/>
              <p:nvPr/>
            </p:nvSpPr>
            <p:spPr>
              <a:xfrm>
                <a:off x="2386482" y="5779342"/>
                <a:ext cx="2103120" cy="228600"/>
              </a:xfrm>
              <a:prstGeom prst="flowChartPredefinedProcess">
                <a:avLst/>
              </a:prstGeom>
              <a:gradFill>
                <a:gsLst>
                  <a:gs pos="45000">
                    <a:srgbClr val="92D050"/>
                  </a:gs>
                  <a:gs pos="60000">
                    <a:srgbClr val="B17852"/>
                  </a:gs>
                  <a:gs pos="6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Flowchart: Predefined Process 3"/>
            <p:cNvSpPr/>
            <p:nvPr/>
          </p:nvSpPr>
          <p:spPr>
            <a:xfrm>
              <a:off x="4600610" y="5773654"/>
              <a:ext cx="2103120" cy="228600"/>
            </a:xfrm>
            <a:prstGeom prst="flowChartPredefinedProcess">
              <a:avLst/>
            </a:prstGeom>
            <a:gradFill>
              <a:gsLst>
                <a:gs pos="45000">
                  <a:srgbClr val="FFC000"/>
                </a:gs>
                <a:gs pos="60000">
                  <a:srgbClr val="B17852"/>
                </a:gs>
                <a:gs pos="6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lowchart: Predefined Process 4"/>
            <p:cNvSpPr/>
            <p:nvPr/>
          </p:nvSpPr>
          <p:spPr>
            <a:xfrm>
              <a:off x="6828386" y="5767966"/>
              <a:ext cx="2103120" cy="228600"/>
            </a:xfrm>
            <a:prstGeom prst="flowChartPredefinedProcess">
              <a:avLst/>
            </a:prstGeom>
            <a:gradFill>
              <a:gsLst>
                <a:gs pos="45000">
                  <a:srgbClr val="92D050"/>
                </a:gs>
                <a:gs pos="60000">
                  <a:srgbClr val="B17852"/>
                </a:gs>
                <a:gs pos="6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Pentagon 13"/>
          <p:cNvSpPr/>
          <p:nvPr/>
        </p:nvSpPr>
        <p:spPr>
          <a:xfrm flipH="1">
            <a:off x="3118725" y="290005"/>
            <a:ext cx="4000112" cy="583880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Pentagon 14"/>
          <p:cNvSpPr/>
          <p:nvPr/>
        </p:nvSpPr>
        <p:spPr>
          <a:xfrm flipH="1">
            <a:off x="212722" y="5352256"/>
            <a:ext cx="9172577" cy="861161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সেবাখাতের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41" y="1217701"/>
            <a:ext cx="4395479" cy="3602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947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13"/>
          <p:cNvSpPr/>
          <p:nvPr/>
        </p:nvSpPr>
        <p:spPr>
          <a:xfrm flipH="1">
            <a:off x="3118725" y="290005"/>
            <a:ext cx="4000112" cy="583880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খাতসমূহের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Pentagon 14"/>
          <p:cNvSpPr/>
          <p:nvPr/>
        </p:nvSpPr>
        <p:spPr>
          <a:xfrm flipH="1">
            <a:off x="274635" y="5809456"/>
            <a:ext cx="9172577" cy="861161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কৃষিখাত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কাঁচামাল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88" y="1496319"/>
            <a:ext cx="4227659" cy="3170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080" y="1567253"/>
            <a:ext cx="4445720" cy="3099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ounded Rectangle 11"/>
          <p:cNvSpPr/>
          <p:nvPr/>
        </p:nvSpPr>
        <p:spPr>
          <a:xfrm flipV="1">
            <a:off x="304004" y="5504656"/>
            <a:ext cx="9004853" cy="45719"/>
          </a:xfrm>
          <a:prstGeom prst="roundRect">
            <a:avLst/>
          </a:prstGeom>
          <a:noFill/>
          <a:ln w="698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92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13"/>
          <p:cNvSpPr/>
          <p:nvPr/>
        </p:nvSpPr>
        <p:spPr>
          <a:xfrm flipH="1">
            <a:off x="3118725" y="290005"/>
            <a:ext cx="4000112" cy="583880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খাতসমূহের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Pentagon 14"/>
          <p:cNvSpPr/>
          <p:nvPr/>
        </p:nvSpPr>
        <p:spPr>
          <a:xfrm flipH="1">
            <a:off x="350050" y="5885656"/>
            <a:ext cx="9172577" cy="861161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শিল্পখাত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বস্ত্র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ঔষুধ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আবাসন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ছাড়াও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নাগরিকদের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50" y="1501501"/>
            <a:ext cx="4223353" cy="2936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902" y="1511512"/>
            <a:ext cx="4541656" cy="292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ounded Rectangle 11"/>
          <p:cNvSpPr/>
          <p:nvPr/>
        </p:nvSpPr>
        <p:spPr>
          <a:xfrm flipV="1">
            <a:off x="304004" y="5580856"/>
            <a:ext cx="9004853" cy="45719"/>
          </a:xfrm>
          <a:prstGeom prst="roundRect">
            <a:avLst/>
          </a:prstGeom>
          <a:noFill/>
          <a:ln w="698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87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13"/>
          <p:cNvSpPr/>
          <p:nvPr/>
        </p:nvSpPr>
        <p:spPr>
          <a:xfrm flipH="1">
            <a:off x="3118725" y="290005"/>
            <a:ext cx="4000112" cy="583880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খাতসমূহের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Pentagon 14"/>
          <p:cNvSpPr/>
          <p:nvPr/>
        </p:nvSpPr>
        <p:spPr>
          <a:xfrm flipH="1">
            <a:off x="220141" y="5714659"/>
            <a:ext cx="9172577" cy="861161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ব্যবসাখাত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অভ্যন্তরীণ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বাজারকে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স্থিতি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বৈদেশিক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অর্জনে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অগ্রণী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81" y="1383898"/>
            <a:ext cx="4105865" cy="3095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0" name="Group 19"/>
          <p:cNvGrpSpPr/>
          <p:nvPr/>
        </p:nvGrpSpPr>
        <p:grpSpPr>
          <a:xfrm>
            <a:off x="4603921" y="1221078"/>
            <a:ext cx="4556188" cy="2911979"/>
            <a:chOff x="4603921" y="1221078"/>
            <a:chExt cx="4556188" cy="2911979"/>
          </a:xfrm>
        </p:grpSpPr>
        <p:pic>
          <p:nvPicPr>
            <p:cNvPr id="4100" name="Picture 4" descr="http://www.banglanews24.com/images/imgAll/2012February/SM/online-earning-sm20120207125242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3921" y="1430521"/>
              <a:ext cx="4053804" cy="270253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http://snn24.com/wp-content/uploads/2014/05/dolar566-200x150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5109" y="1221078"/>
              <a:ext cx="1905000" cy="14287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Rounded Rectangle 15"/>
          <p:cNvSpPr/>
          <p:nvPr/>
        </p:nvSpPr>
        <p:spPr>
          <a:xfrm flipV="1">
            <a:off x="304004" y="5504656"/>
            <a:ext cx="9004853" cy="45719"/>
          </a:xfrm>
          <a:prstGeom prst="roundRect">
            <a:avLst/>
          </a:prstGeom>
          <a:noFill/>
          <a:ln w="698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30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13"/>
          <p:cNvSpPr/>
          <p:nvPr/>
        </p:nvSpPr>
        <p:spPr>
          <a:xfrm flipH="1">
            <a:off x="3118725" y="290005"/>
            <a:ext cx="4000112" cy="583880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খাতসমূহের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Pentagon 14"/>
          <p:cNvSpPr/>
          <p:nvPr/>
        </p:nvSpPr>
        <p:spPr>
          <a:xfrm flipH="1">
            <a:off x="218086" y="5862695"/>
            <a:ext cx="9172577" cy="861161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সেবাখাত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জীবনমানের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উন্নতির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447" y="1156965"/>
            <a:ext cx="7339556" cy="4587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ounded Rectangle 10"/>
          <p:cNvSpPr/>
          <p:nvPr/>
        </p:nvSpPr>
        <p:spPr>
          <a:xfrm flipV="1">
            <a:off x="304004" y="5763737"/>
            <a:ext cx="9004853" cy="45719"/>
          </a:xfrm>
          <a:prstGeom prst="roundRect">
            <a:avLst/>
          </a:prstGeom>
          <a:noFill/>
          <a:ln w="698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88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13"/>
          <p:cNvSpPr/>
          <p:nvPr/>
        </p:nvSpPr>
        <p:spPr>
          <a:xfrm flipH="1">
            <a:off x="3118725" y="290005"/>
            <a:ext cx="4000112" cy="583880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খাতসমূহের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Pentagon 14"/>
          <p:cNvSpPr/>
          <p:nvPr/>
        </p:nvSpPr>
        <p:spPr>
          <a:xfrm flipH="1">
            <a:off x="116694" y="5673921"/>
            <a:ext cx="9379472" cy="861161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উন্নতির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জীবনযাত্রার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বাড়াতে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খাতসমূহ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" y="1667670"/>
            <a:ext cx="2207629" cy="2694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614" y="1667670"/>
            <a:ext cx="2971856" cy="2538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http://www.amadershomoy.net/wp-content/uploads/2014/01/63711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411" y="1670488"/>
            <a:ext cx="3739147" cy="26911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>
          <a:xfrm flipV="1">
            <a:off x="304004" y="5504656"/>
            <a:ext cx="9004853" cy="45719"/>
          </a:xfrm>
          <a:prstGeom prst="roundRect">
            <a:avLst/>
          </a:prstGeom>
          <a:noFill/>
          <a:ln w="698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34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13"/>
          <p:cNvSpPr/>
          <p:nvPr/>
        </p:nvSpPr>
        <p:spPr>
          <a:xfrm flipH="1">
            <a:off x="3118725" y="290005"/>
            <a:ext cx="4000112" cy="583880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খাতসমূহের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Pentagon 14"/>
          <p:cNvSpPr/>
          <p:nvPr/>
        </p:nvSpPr>
        <p:spPr>
          <a:xfrm flipH="1">
            <a:off x="212719" y="5043646"/>
            <a:ext cx="9172577" cy="1343845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দক্ষ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জনশক্তি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মধ্যপ্রাচ্য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ইউরোপ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আমেরিকাসহ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চাকুরি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ব্যবসা-বাণিজ্য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উপার্জনের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অর্থনীতিতে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রাখছে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218" name="Picture 2" descr="http://newsgardenbd.com/wp-content/uploads/2014/01/pic-malaysia.-1024x6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43" y="1740611"/>
            <a:ext cx="4049968" cy="2436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bdlive24.com/uploads/news/2014-06-02/full_650424033_14016927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947" y="1745779"/>
            <a:ext cx="4331611" cy="24317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 flipV="1">
            <a:off x="296582" y="4590256"/>
            <a:ext cx="9004853" cy="45719"/>
          </a:xfrm>
          <a:prstGeom prst="roundRect">
            <a:avLst/>
          </a:prstGeom>
          <a:noFill/>
          <a:ln w="698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0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117" y="1217088"/>
            <a:ext cx="1616031" cy="15260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206" y="2532856"/>
            <a:ext cx="5161353" cy="39287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18834" y="1236931"/>
            <a:ext cx="1356971" cy="15062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ounded Rectangle 9"/>
          <p:cNvSpPr/>
          <p:nvPr/>
        </p:nvSpPr>
        <p:spPr>
          <a:xfrm>
            <a:off x="2597319" y="1237456"/>
            <a:ext cx="4343400" cy="1295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GB" sz="8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640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13"/>
          <p:cNvSpPr/>
          <p:nvPr/>
        </p:nvSpPr>
        <p:spPr>
          <a:xfrm flipH="1">
            <a:off x="3123406" y="428031"/>
            <a:ext cx="4000112" cy="583880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Pentagon 14"/>
          <p:cNvSpPr/>
          <p:nvPr/>
        </p:nvSpPr>
        <p:spPr>
          <a:xfrm flipH="1">
            <a:off x="220141" y="5352256"/>
            <a:ext cx="9172577" cy="1343845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অর্থনীতিতে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08" y="1183001"/>
            <a:ext cx="3810000" cy="3286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070" y="1269842"/>
            <a:ext cx="4555336" cy="3089087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 flipV="1">
            <a:off x="304004" y="5504656"/>
            <a:ext cx="9004853" cy="45719"/>
          </a:xfrm>
          <a:prstGeom prst="roundRect">
            <a:avLst/>
          </a:prstGeom>
          <a:noFill/>
          <a:ln w="698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98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13"/>
          <p:cNvSpPr/>
          <p:nvPr/>
        </p:nvSpPr>
        <p:spPr>
          <a:xfrm flipH="1">
            <a:off x="3118725" y="290005"/>
            <a:ext cx="4000112" cy="583880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Pentagon 14"/>
          <p:cNvSpPr/>
          <p:nvPr/>
        </p:nvSpPr>
        <p:spPr>
          <a:xfrm flipH="1">
            <a:off x="3151268" y="1450232"/>
            <a:ext cx="6281248" cy="1343845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খাতের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অন্তর্গত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06" y="1164944"/>
            <a:ext cx="2865347" cy="1826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58" y="3179825"/>
            <a:ext cx="2419749" cy="1731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Pentagon 25"/>
          <p:cNvSpPr/>
          <p:nvPr/>
        </p:nvSpPr>
        <p:spPr>
          <a:xfrm flipH="1">
            <a:off x="3117931" y="3576655"/>
            <a:ext cx="6281248" cy="1343845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খাতের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অন্তর্গত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05" y="5099624"/>
            <a:ext cx="2077130" cy="1477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Pentagon 28"/>
          <p:cNvSpPr/>
          <p:nvPr/>
        </p:nvSpPr>
        <p:spPr>
          <a:xfrm flipH="1">
            <a:off x="2379341" y="5322560"/>
            <a:ext cx="6914436" cy="1343845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শিল্পে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কাঁচামাল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 flipV="1">
            <a:off x="288924" y="3006553"/>
            <a:ext cx="9004853" cy="45719"/>
          </a:xfrm>
          <a:prstGeom prst="roundRect">
            <a:avLst/>
          </a:prstGeom>
          <a:noFill/>
          <a:ln w="698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 flipV="1">
            <a:off x="304006" y="5077892"/>
            <a:ext cx="9004853" cy="45719"/>
          </a:xfrm>
          <a:prstGeom prst="roundRect">
            <a:avLst/>
          </a:prstGeom>
          <a:noFill/>
          <a:ln w="698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6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6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34908" y="4532854"/>
            <a:ext cx="3581400" cy="50244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5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315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15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15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খাতের</a:t>
            </a:r>
            <a:r>
              <a:rPr lang="en-US" sz="315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15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18314" y="5615551"/>
            <a:ext cx="1405281" cy="438829"/>
          </a:xfrm>
          <a:prstGeom prst="roundRect">
            <a:avLst/>
          </a:prstGeom>
          <a:gradFill>
            <a:gsLst>
              <a:gs pos="70000">
                <a:srgbClr val="FFFF00"/>
              </a:gs>
              <a:gs pos="100000">
                <a:schemeClr val="accent2">
                  <a:shade val="74000"/>
                  <a:satMod val="128000"/>
                  <a:lumMod val="100000"/>
                </a:schemeClr>
              </a:gs>
            </a:gsLst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কৃষিখাত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265594" y="5656786"/>
            <a:ext cx="1405281" cy="450679"/>
          </a:xfrm>
          <a:prstGeom prst="roundRect">
            <a:avLst/>
          </a:prstGeom>
          <a:gradFill>
            <a:gsLst>
              <a:gs pos="70000">
                <a:srgbClr val="FFFF00"/>
              </a:gs>
              <a:gs pos="100000">
                <a:schemeClr val="accent2">
                  <a:shade val="74000"/>
                  <a:satMod val="128000"/>
                  <a:lumMod val="100000"/>
                </a:schemeClr>
              </a:gs>
            </a:gsLst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শিল্পখাত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56407" y="6184559"/>
            <a:ext cx="1405281" cy="463097"/>
          </a:xfrm>
          <a:prstGeom prst="roundRect">
            <a:avLst/>
          </a:prstGeom>
          <a:gradFill>
            <a:gsLst>
              <a:gs pos="70000">
                <a:srgbClr val="FFFF00"/>
              </a:gs>
              <a:gs pos="100000">
                <a:schemeClr val="accent2">
                  <a:shade val="74000"/>
                  <a:satMod val="128000"/>
                  <a:lumMod val="100000"/>
                </a:schemeClr>
              </a:gs>
            </a:gsLst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সেবাখাত</a:t>
            </a:r>
            <a:endParaRPr lang="en-GB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300814" y="6227843"/>
            <a:ext cx="1405280" cy="419813"/>
          </a:xfrm>
          <a:prstGeom prst="roundRect">
            <a:avLst/>
          </a:prstGeom>
          <a:gradFill>
            <a:gsLst>
              <a:gs pos="70000">
                <a:srgbClr val="FFFF00"/>
              </a:gs>
              <a:gs pos="100000">
                <a:schemeClr val="accent2">
                  <a:shade val="74000"/>
                  <a:satMod val="128000"/>
                  <a:lumMod val="100000"/>
                </a:schemeClr>
              </a:gs>
            </a:gsLst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বাণিজ্য</a:t>
            </a:r>
            <a:endParaRPr lang="en-GB" sz="2000" b="1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746092" y="314664"/>
            <a:ext cx="1405281" cy="516276"/>
          </a:xfrm>
          <a:prstGeom prst="roundRect">
            <a:avLst/>
          </a:prstGeom>
          <a:gradFill>
            <a:gsLst>
              <a:gs pos="70000">
                <a:srgbClr val="FF0000"/>
              </a:gs>
              <a:gs pos="100000">
                <a:schemeClr val="accent2">
                  <a:shade val="74000"/>
                  <a:satMod val="128000"/>
                  <a:lumMod val="100000"/>
                </a:schemeClr>
              </a:gs>
            </a:gsLst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5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315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GB" sz="315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719125" y="312118"/>
            <a:ext cx="1405281" cy="516277"/>
          </a:xfrm>
          <a:prstGeom prst="roundRect">
            <a:avLst/>
          </a:prstGeom>
          <a:gradFill>
            <a:gsLst>
              <a:gs pos="70000">
                <a:srgbClr val="FF0000"/>
              </a:gs>
              <a:gs pos="100000">
                <a:schemeClr val="accent2">
                  <a:shade val="74000"/>
                  <a:satMod val="128000"/>
                  <a:lumMod val="100000"/>
                </a:schemeClr>
              </a:gs>
            </a:gsLst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5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315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GB" sz="315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725527" y="330448"/>
            <a:ext cx="1405281" cy="516276"/>
          </a:xfrm>
          <a:prstGeom prst="roundRect">
            <a:avLst/>
          </a:prstGeom>
          <a:gradFill>
            <a:gsLst>
              <a:gs pos="70000">
                <a:srgbClr val="FF0000"/>
              </a:gs>
              <a:gs pos="100000">
                <a:schemeClr val="accent2">
                  <a:shade val="74000"/>
                  <a:satMod val="128000"/>
                  <a:lumMod val="100000"/>
                </a:schemeClr>
              </a:gs>
            </a:gsLst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5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315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GB" sz="315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479431" y="290818"/>
            <a:ext cx="2142582" cy="713461"/>
          </a:xfrm>
          <a:prstGeom prst="roundRect">
            <a:avLst/>
          </a:prstGeom>
          <a:gradFill flip="none" rotWithShape="1">
            <a:gsLst>
              <a:gs pos="59000">
                <a:srgbClr val="00FF00"/>
              </a:gs>
              <a:gs pos="3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52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252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52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252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252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9" name="Picture 4" descr="http://www.natunbarta.com/assets/images/news_images/2012/12/29/for_details/image_4949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187" y="1268480"/>
            <a:ext cx="4178549" cy="27859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14" y="1256281"/>
            <a:ext cx="4151888" cy="28154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443763" y="5276056"/>
            <a:ext cx="3289243" cy="146100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5497673" y="4607050"/>
            <a:ext cx="3581400" cy="50244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5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315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15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15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খাতের</a:t>
            </a:r>
            <a:r>
              <a:rPr lang="en-US" sz="315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15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9" name="Rounded Rectangle 108"/>
          <p:cNvSpPr/>
          <p:nvPr/>
        </p:nvSpPr>
        <p:spPr>
          <a:xfrm>
            <a:off x="6222842" y="389411"/>
            <a:ext cx="1405281" cy="516276"/>
          </a:xfrm>
          <a:prstGeom prst="roundRect">
            <a:avLst/>
          </a:prstGeom>
          <a:gradFill>
            <a:gsLst>
              <a:gs pos="70000">
                <a:srgbClr val="FF0000"/>
              </a:gs>
              <a:gs pos="100000">
                <a:schemeClr val="accent2">
                  <a:shade val="74000"/>
                  <a:satMod val="128000"/>
                  <a:lumMod val="100000"/>
                </a:schemeClr>
              </a:gs>
            </a:gsLst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5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315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GB" sz="315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0" name="Rounded Rectangle 109"/>
          <p:cNvSpPr/>
          <p:nvPr/>
        </p:nvSpPr>
        <p:spPr>
          <a:xfrm>
            <a:off x="6201224" y="393318"/>
            <a:ext cx="1405281" cy="516277"/>
          </a:xfrm>
          <a:prstGeom prst="roundRect">
            <a:avLst/>
          </a:prstGeom>
          <a:gradFill>
            <a:gsLst>
              <a:gs pos="70000">
                <a:srgbClr val="FF0000"/>
              </a:gs>
              <a:gs pos="100000">
                <a:schemeClr val="accent2">
                  <a:shade val="74000"/>
                  <a:satMod val="128000"/>
                  <a:lumMod val="100000"/>
                </a:schemeClr>
              </a:gs>
            </a:gsLst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5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315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GB" sz="315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1" name="Rounded Rectangle 110"/>
          <p:cNvSpPr/>
          <p:nvPr/>
        </p:nvSpPr>
        <p:spPr>
          <a:xfrm>
            <a:off x="6244460" y="366867"/>
            <a:ext cx="1405281" cy="516276"/>
          </a:xfrm>
          <a:prstGeom prst="roundRect">
            <a:avLst/>
          </a:prstGeom>
          <a:gradFill>
            <a:gsLst>
              <a:gs pos="70000">
                <a:srgbClr val="FF0000"/>
              </a:gs>
              <a:gs pos="100000">
                <a:schemeClr val="accent2">
                  <a:shade val="74000"/>
                  <a:satMod val="128000"/>
                  <a:lumMod val="100000"/>
                </a:schemeClr>
              </a:gs>
            </a:gsLst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5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315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GB" sz="315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2" name="Rounded Rectangle 111"/>
          <p:cNvSpPr/>
          <p:nvPr/>
        </p:nvSpPr>
        <p:spPr>
          <a:xfrm>
            <a:off x="5997519" y="334916"/>
            <a:ext cx="2142582" cy="713461"/>
          </a:xfrm>
          <a:prstGeom prst="roundRect">
            <a:avLst/>
          </a:prstGeom>
          <a:gradFill flip="none" rotWithShape="1">
            <a:gsLst>
              <a:gs pos="59000">
                <a:srgbClr val="00FF00"/>
              </a:gs>
              <a:gs pos="3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52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252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52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252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252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4" name="Rounded Rectangle 113"/>
          <p:cNvSpPr/>
          <p:nvPr/>
        </p:nvSpPr>
        <p:spPr>
          <a:xfrm>
            <a:off x="1599406" y="4054395"/>
            <a:ext cx="1405281" cy="516276"/>
          </a:xfrm>
          <a:prstGeom prst="roundRect">
            <a:avLst/>
          </a:prstGeom>
          <a:solidFill>
            <a:schemeClr val="tx1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5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চিত্র-১</a:t>
            </a:r>
            <a:endParaRPr lang="en-GB" sz="315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5663529" y="5571548"/>
            <a:ext cx="1405281" cy="438829"/>
          </a:xfrm>
          <a:prstGeom prst="roundRect">
            <a:avLst/>
          </a:prstGeom>
          <a:gradFill>
            <a:gsLst>
              <a:gs pos="70000">
                <a:srgbClr val="FFFF00"/>
              </a:gs>
              <a:gs pos="100000">
                <a:schemeClr val="accent2">
                  <a:shade val="74000"/>
                  <a:satMod val="128000"/>
                  <a:lumMod val="100000"/>
                </a:schemeClr>
              </a:gs>
            </a:gsLst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কৃষিখাত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6" name="Rounded Rectangle 115"/>
          <p:cNvSpPr/>
          <p:nvPr/>
        </p:nvSpPr>
        <p:spPr>
          <a:xfrm>
            <a:off x="7507936" y="5603701"/>
            <a:ext cx="1405281" cy="450679"/>
          </a:xfrm>
          <a:prstGeom prst="roundRect">
            <a:avLst/>
          </a:prstGeom>
          <a:gradFill>
            <a:gsLst>
              <a:gs pos="70000">
                <a:srgbClr val="FFFF00"/>
              </a:gs>
              <a:gs pos="100000">
                <a:schemeClr val="accent2">
                  <a:shade val="74000"/>
                  <a:satMod val="128000"/>
                  <a:lumMod val="100000"/>
                </a:schemeClr>
              </a:gs>
            </a:gsLst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শিল্পখাত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7" name="Rounded Rectangle 116"/>
          <p:cNvSpPr/>
          <p:nvPr/>
        </p:nvSpPr>
        <p:spPr>
          <a:xfrm>
            <a:off x="5663530" y="6184559"/>
            <a:ext cx="1405281" cy="463097"/>
          </a:xfrm>
          <a:prstGeom prst="roundRect">
            <a:avLst/>
          </a:prstGeom>
          <a:gradFill>
            <a:gsLst>
              <a:gs pos="70000">
                <a:srgbClr val="FFFF00"/>
              </a:gs>
              <a:gs pos="100000">
                <a:schemeClr val="accent2">
                  <a:shade val="74000"/>
                  <a:satMod val="128000"/>
                  <a:lumMod val="100000"/>
                </a:schemeClr>
              </a:gs>
            </a:gsLst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সেবাখাত</a:t>
            </a:r>
            <a:endParaRPr lang="en-GB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8" name="Rounded Rectangle 117"/>
          <p:cNvSpPr/>
          <p:nvPr/>
        </p:nvSpPr>
        <p:spPr>
          <a:xfrm>
            <a:off x="7507937" y="6227843"/>
            <a:ext cx="1405280" cy="419813"/>
          </a:xfrm>
          <a:prstGeom prst="roundRect">
            <a:avLst/>
          </a:prstGeom>
          <a:gradFill>
            <a:gsLst>
              <a:gs pos="70000">
                <a:srgbClr val="FFFF00"/>
              </a:gs>
              <a:gs pos="100000">
                <a:schemeClr val="accent2">
                  <a:shade val="74000"/>
                  <a:satMod val="128000"/>
                  <a:lumMod val="100000"/>
                </a:schemeClr>
              </a:gs>
            </a:gsLst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বাণিজ্য</a:t>
            </a:r>
            <a:endParaRPr lang="en-GB" sz="2000" b="1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5650886" y="5276056"/>
            <a:ext cx="3289243" cy="146100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0" name="Rounded Rectangle 119"/>
          <p:cNvSpPr/>
          <p:nvPr/>
        </p:nvSpPr>
        <p:spPr>
          <a:xfrm>
            <a:off x="6222842" y="4100174"/>
            <a:ext cx="1405281" cy="516276"/>
          </a:xfrm>
          <a:prstGeom prst="roundRect">
            <a:avLst/>
          </a:prstGeom>
          <a:solidFill>
            <a:schemeClr val="tx1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5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চিত্র-২</a:t>
            </a:r>
            <a:endParaRPr lang="en-GB" sz="315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5" name="Rounded Rectangle 124"/>
          <p:cNvSpPr/>
          <p:nvPr/>
        </p:nvSpPr>
        <p:spPr>
          <a:xfrm>
            <a:off x="1359184" y="4969097"/>
            <a:ext cx="1405281" cy="516276"/>
          </a:xfrm>
          <a:prstGeom prst="roundRect">
            <a:avLst/>
          </a:prstGeom>
          <a:solidFill>
            <a:schemeClr val="tx1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r>
              <a:rPr lang="en-US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বাটন</a:t>
            </a:r>
            <a:endParaRPr lang="en-GB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6" name="Rounded Rectangle 125"/>
          <p:cNvSpPr/>
          <p:nvPr/>
        </p:nvSpPr>
        <p:spPr>
          <a:xfrm>
            <a:off x="6585733" y="5047456"/>
            <a:ext cx="1405281" cy="516276"/>
          </a:xfrm>
          <a:prstGeom prst="roundRect">
            <a:avLst/>
          </a:prstGeom>
          <a:solidFill>
            <a:schemeClr val="tx1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r>
              <a:rPr lang="en-US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বাটন</a:t>
            </a:r>
            <a:endParaRPr lang="en-GB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76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  <p:bldP spid="17" grpId="0" animBg="1"/>
      <p:bldP spid="18" grpId="0" animBg="1"/>
      <p:bldP spid="19" grpId="0" animBg="1"/>
      <p:bldP spid="64" grpId="0"/>
      <p:bldP spid="109" grpId="0" animBg="1"/>
      <p:bldP spid="110" grpId="0" animBg="1"/>
      <p:bldP spid="111" grpId="0" animBg="1"/>
      <p:bldP spid="1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34908" y="4532854"/>
            <a:ext cx="3581400" cy="50244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5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315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15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15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খাতের</a:t>
            </a:r>
            <a:r>
              <a:rPr lang="en-US" sz="315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15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18314" y="5615551"/>
            <a:ext cx="1405281" cy="438829"/>
          </a:xfrm>
          <a:prstGeom prst="roundRect">
            <a:avLst/>
          </a:prstGeom>
          <a:gradFill>
            <a:gsLst>
              <a:gs pos="70000">
                <a:srgbClr val="FFFF00"/>
              </a:gs>
              <a:gs pos="100000">
                <a:schemeClr val="accent2">
                  <a:shade val="74000"/>
                  <a:satMod val="128000"/>
                  <a:lumMod val="100000"/>
                </a:schemeClr>
              </a:gs>
            </a:gsLst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কৃষিখাত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265594" y="5656786"/>
            <a:ext cx="1405281" cy="450679"/>
          </a:xfrm>
          <a:prstGeom prst="roundRect">
            <a:avLst/>
          </a:prstGeom>
          <a:gradFill>
            <a:gsLst>
              <a:gs pos="70000">
                <a:srgbClr val="FFFF00"/>
              </a:gs>
              <a:gs pos="100000">
                <a:schemeClr val="accent2">
                  <a:shade val="74000"/>
                  <a:satMod val="128000"/>
                  <a:lumMod val="100000"/>
                </a:schemeClr>
              </a:gs>
            </a:gsLst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শিল্পখাত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56407" y="6184559"/>
            <a:ext cx="1405281" cy="463097"/>
          </a:xfrm>
          <a:prstGeom prst="roundRect">
            <a:avLst/>
          </a:prstGeom>
          <a:gradFill>
            <a:gsLst>
              <a:gs pos="70000">
                <a:srgbClr val="FFFF00"/>
              </a:gs>
              <a:gs pos="100000">
                <a:schemeClr val="accent2">
                  <a:shade val="74000"/>
                  <a:satMod val="128000"/>
                  <a:lumMod val="100000"/>
                </a:schemeClr>
              </a:gs>
            </a:gsLst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সেবাখাত</a:t>
            </a:r>
            <a:endParaRPr lang="en-GB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300814" y="6227843"/>
            <a:ext cx="1405280" cy="419813"/>
          </a:xfrm>
          <a:prstGeom prst="roundRect">
            <a:avLst/>
          </a:prstGeom>
          <a:gradFill>
            <a:gsLst>
              <a:gs pos="70000">
                <a:srgbClr val="FFFF00"/>
              </a:gs>
              <a:gs pos="100000">
                <a:schemeClr val="accent2">
                  <a:shade val="74000"/>
                  <a:satMod val="128000"/>
                  <a:lumMod val="100000"/>
                </a:schemeClr>
              </a:gs>
            </a:gsLst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বাণিজ্য</a:t>
            </a:r>
            <a:endParaRPr lang="en-GB" sz="2000" b="1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746092" y="314664"/>
            <a:ext cx="1405281" cy="516276"/>
          </a:xfrm>
          <a:prstGeom prst="roundRect">
            <a:avLst/>
          </a:prstGeom>
          <a:gradFill>
            <a:gsLst>
              <a:gs pos="70000">
                <a:srgbClr val="FF0000"/>
              </a:gs>
              <a:gs pos="100000">
                <a:schemeClr val="accent2">
                  <a:shade val="74000"/>
                  <a:satMod val="128000"/>
                  <a:lumMod val="100000"/>
                </a:schemeClr>
              </a:gs>
            </a:gsLst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5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315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GB" sz="315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702990" y="365981"/>
            <a:ext cx="1405281" cy="516277"/>
          </a:xfrm>
          <a:prstGeom prst="roundRect">
            <a:avLst/>
          </a:prstGeom>
          <a:gradFill>
            <a:gsLst>
              <a:gs pos="70000">
                <a:srgbClr val="FF0000"/>
              </a:gs>
              <a:gs pos="100000">
                <a:schemeClr val="accent2">
                  <a:shade val="74000"/>
                  <a:satMod val="128000"/>
                  <a:lumMod val="100000"/>
                </a:schemeClr>
              </a:gs>
            </a:gsLst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5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315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GB" sz="315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724541" y="300316"/>
            <a:ext cx="1405281" cy="516276"/>
          </a:xfrm>
          <a:prstGeom prst="roundRect">
            <a:avLst/>
          </a:prstGeom>
          <a:gradFill>
            <a:gsLst>
              <a:gs pos="70000">
                <a:srgbClr val="FF0000"/>
              </a:gs>
              <a:gs pos="100000">
                <a:schemeClr val="accent2">
                  <a:shade val="74000"/>
                  <a:satMod val="128000"/>
                  <a:lumMod val="100000"/>
                </a:schemeClr>
              </a:gs>
            </a:gsLst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5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315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GB" sz="315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389784" y="290818"/>
            <a:ext cx="2142582" cy="713461"/>
          </a:xfrm>
          <a:prstGeom prst="roundRect">
            <a:avLst/>
          </a:prstGeom>
          <a:gradFill flip="none" rotWithShape="1">
            <a:gsLst>
              <a:gs pos="59000">
                <a:srgbClr val="00FF00"/>
              </a:gs>
              <a:gs pos="3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52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252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52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252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252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3763" y="5276056"/>
            <a:ext cx="3289243" cy="146100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5497673" y="4607050"/>
            <a:ext cx="3581400" cy="50244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5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315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15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15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খাতের</a:t>
            </a:r>
            <a:r>
              <a:rPr lang="en-US" sz="315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15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9" name="Rounded Rectangle 108"/>
          <p:cNvSpPr/>
          <p:nvPr/>
        </p:nvSpPr>
        <p:spPr>
          <a:xfrm>
            <a:off x="6222842" y="389411"/>
            <a:ext cx="1405281" cy="516276"/>
          </a:xfrm>
          <a:prstGeom prst="roundRect">
            <a:avLst/>
          </a:prstGeom>
          <a:gradFill>
            <a:gsLst>
              <a:gs pos="70000">
                <a:srgbClr val="FF0000"/>
              </a:gs>
              <a:gs pos="100000">
                <a:schemeClr val="accent2">
                  <a:shade val="74000"/>
                  <a:satMod val="128000"/>
                  <a:lumMod val="100000"/>
                </a:schemeClr>
              </a:gs>
            </a:gsLst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5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315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GB" sz="315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0" name="Rounded Rectangle 109"/>
          <p:cNvSpPr/>
          <p:nvPr/>
        </p:nvSpPr>
        <p:spPr>
          <a:xfrm>
            <a:off x="6209591" y="424343"/>
            <a:ext cx="1405281" cy="516277"/>
          </a:xfrm>
          <a:prstGeom prst="roundRect">
            <a:avLst/>
          </a:prstGeom>
          <a:gradFill>
            <a:gsLst>
              <a:gs pos="70000">
                <a:srgbClr val="FF0000"/>
              </a:gs>
              <a:gs pos="100000">
                <a:schemeClr val="accent2">
                  <a:shade val="74000"/>
                  <a:satMod val="128000"/>
                  <a:lumMod val="100000"/>
                </a:schemeClr>
              </a:gs>
            </a:gsLst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5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315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GB" sz="315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1" name="Rounded Rectangle 110"/>
          <p:cNvSpPr/>
          <p:nvPr/>
        </p:nvSpPr>
        <p:spPr>
          <a:xfrm>
            <a:off x="6222842" y="397714"/>
            <a:ext cx="1405281" cy="516276"/>
          </a:xfrm>
          <a:prstGeom prst="roundRect">
            <a:avLst/>
          </a:prstGeom>
          <a:gradFill>
            <a:gsLst>
              <a:gs pos="70000">
                <a:srgbClr val="FF0000"/>
              </a:gs>
              <a:gs pos="100000">
                <a:schemeClr val="accent2">
                  <a:shade val="74000"/>
                  <a:satMod val="128000"/>
                  <a:lumMod val="100000"/>
                </a:schemeClr>
              </a:gs>
            </a:gsLst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5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315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GB" sz="315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2" name="Rounded Rectangle 111"/>
          <p:cNvSpPr/>
          <p:nvPr/>
        </p:nvSpPr>
        <p:spPr>
          <a:xfrm>
            <a:off x="6089629" y="297367"/>
            <a:ext cx="2142582" cy="713461"/>
          </a:xfrm>
          <a:prstGeom prst="roundRect">
            <a:avLst/>
          </a:prstGeom>
          <a:gradFill flip="none" rotWithShape="1">
            <a:gsLst>
              <a:gs pos="59000">
                <a:srgbClr val="00FF00"/>
              </a:gs>
              <a:gs pos="3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52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252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52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252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252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4" name="Rounded Rectangle 113"/>
          <p:cNvSpPr/>
          <p:nvPr/>
        </p:nvSpPr>
        <p:spPr>
          <a:xfrm>
            <a:off x="1599406" y="4054395"/>
            <a:ext cx="1405281" cy="516276"/>
          </a:xfrm>
          <a:prstGeom prst="roundRect">
            <a:avLst/>
          </a:prstGeom>
          <a:solidFill>
            <a:schemeClr val="tx1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5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চিত্র-১</a:t>
            </a:r>
            <a:endParaRPr lang="en-GB" sz="315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5663529" y="5571548"/>
            <a:ext cx="1405281" cy="438829"/>
          </a:xfrm>
          <a:prstGeom prst="roundRect">
            <a:avLst/>
          </a:prstGeom>
          <a:gradFill>
            <a:gsLst>
              <a:gs pos="70000">
                <a:srgbClr val="FFFF00"/>
              </a:gs>
              <a:gs pos="100000">
                <a:schemeClr val="accent2">
                  <a:shade val="74000"/>
                  <a:satMod val="128000"/>
                  <a:lumMod val="100000"/>
                </a:schemeClr>
              </a:gs>
            </a:gsLst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কৃষিখাত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6" name="Rounded Rectangle 115"/>
          <p:cNvSpPr/>
          <p:nvPr/>
        </p:nvSpPr>
        <p:spPr>
          <a:xfrm>
            <a:off x="7507936" y="5603701"/>
            <a:ext cx="1405281" cy="450679"/>
          </a:xfrm>
          <a:prstGeom prst="roundRect">
            <a:avLst/>
          </a:prstGeom>
          <a:gradFill>
            <a:gsLst>
              <a:gs pos="70000">
                <a:srgbClr val="FFFF00"/>
              </a:gs>
              <a:gs pos="100000">
                <a:schemeClr val="accent2">
                  <a:shade val="74000"/>
                  <a:satMod val="128000"/>
                  <a:lumMod val="100000"/>
                </a:schemeClr>
              </a:gs>
            </a:gsLst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শিল্পখাত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7" name="Rounded Rectangle 116"/>
          <p:cNvSpPr/>
          <p:nvPr/>
        </p:nvSpPr>
        <p:spPr>
          <a:xfrm>
            <a:off x="5663530" y="6184559"/>
            <a:ext cx="1405281" cy="463097"/>
          </a:xfrm>
          <a:prstGeom prst="roundRect">
            <a:avLst/>
          </a:prstGeom>
          <a:gradFill>
            <a:gsLst>
              <a:gs pos="70000">
                <a:srgbClr val="FFFF00"/>
              </a:gs>
              <a:gs pos="100000">
                <a:schemeClr val="accent2">
                  <a:shade val="74000"/>
                  <a:satMod val="128000"/>
                  <a:lumMod val="100000"/>
                </a:schemeClr>
              </a:gs>
            </a:gsLst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সেবাখাত</a:t>
            </a:r>
            <a:endParaRPr lang="en-GB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8" name="Rounded Rectangle 117"/>
          <p:cNvSpPr/>
          <p:nvPr/>
        </p:nvSpPr>
        <p:spPr>
          <a:xfrm>
            <a:off x="7507937" y="6227843"/>
            <a:ext cx="1405280" cy="419813"/>
          </a:xfrm>
          <a:prstGeom prst="roundRect">
            <a:avLst/>
          </a:prstGeom>
          <a:gradFill>
            <a:gsLst>
              <a:gs pos="70000">
                <a:srgbClr val="FFFF00"/>
              </a:gs>
              <a:gs pos="100000">
                <a:schemeClr val="accent2">
                  <a:shade val="74000"/>
                  <a:satMod val="128000"/>
                  <a:lumMod val="100000"/>
                </a:schemeClr>
              </a:gs>
            </a:gsLst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বাণিজ্য</a:t>
            </a:r>
            <a:endParaRPr lang="en-GB" sz="2000" b="1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5650886" y="5276056"/>
            <a:ext cx="3289243" cy="146100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0" name="Rounded Rectangle 119"/>
          <p:cNvSpPr/>
          <p:nvPr/>
        </p:nvSpPr>
        <p:spPr>
          <a:xfrm>
            <a:off x="6222842" y="4100174"/>
            <a:ext cx="1405281" cy="516276"/>
          </a:xfrm>
          <a:prstGeom prst="roundRect">
            <a:avLst/>
          </a:prstGeom>
          <a:solidFill>
            <a:schemeClr val="tx1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5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চিত্র-২</a:t>
            </a:r>
            <a:endParaRPr lang="en-GB" sz="315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5" name="Rounded Rectangle 124"/>
          <p:cNvSpPr/>
          <p:nvPr/>
        </p:nvSpPr>
        <p:spPr>
          <a:xfrm>
            <a:off x="1359184" y="4969097"/>
            <a:ext cx="1405281" cy="516276"/>
          </a:xfrm>
          <a:prstGeom prst="roundRect">
            <a:avLst/>
          </a:prstGeom>
          <a:solidFill>
            <a:schemeClr val="tx1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r>
              <a:rPr lang="en-US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বাটন</a:t>
            </a:r>
            <a:endParaRPr lang="en-GB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6" name="Rounded Rectangle 125"/>
          <p:cNvSpPr/>
          <p:nvPr/>
        </p:nvSpPr>
        <p:spPr>
          <a:xfrm>
            <a:off x="6585733" y="5047456"/>
            <a:ext cx="1405281" cy="516276"/>
          </a:xfrm>
          <a:prstGeom prst="roundRect">
            <a:avLst/>
          </a:prstGeom>
          <a:solidFill>
            <a:schemeClr val="tx1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r>
              <a:rPr lang="en-US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বাটন</a:t>
            </a:r>
            <a:endParaRPr lang="en-GB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606" y="1264266"/>
            <a:ext cx="4093232" cy="2819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06" y="1234897"/>
            <a:ext cx="3844589" cy="26938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6887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  <p:bldP spid="17" grpId="0" animBg="1"/>
      <p:bldP spid="18" grpId="0" animBg="1"/>
      <p:bldP spid="19" grpId="0" animBg="1"/>
      <p:bldP spid="64" grpId="0"/>
      <p:bldP spid="109" grpId="0" animBg="1"/>
      <p:bldP spid="110" grpId="0" animBg="1"/>
      <p:bldP spid="111" grpId="0" animBg="1"/>
      <p:bldP spid="1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13"/>
          <p:cNvSpPr/>
          <p:nvPr/>
        </p:nvSpPr>
        <p:spPr>
          <a:xfrm flipH="1">
            <a:off x="2910007" y="319165"/>
            <a:ext cx="4000112" cy="583880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725" y="1361906"/>
            <a:ext cx="3839845" cy="28745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Rounded Rectangle 31"/>
          <p:cNvSpPr/>
          <p:nvPr/>
        </p:nvSpPr>
        <p:spPr>
          <a:xfrm>
            <a:off x="468687" y="4628334"/>
            <a:ext cx="8519656" cy="185992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8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78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8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78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8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sz="378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8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78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78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78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8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অঙ্গাঙ্গীভাবে</a:t>
            </a:r>
            <a:r>
              <a:rPr lang="en-US" sz="378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8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জড়িত</a:t>
            </a:r>
            <a:r>
              <a:rPr lang="en-US" sz="378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78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78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8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দৃষ্টিকোণ</a:t>
            </a:r>
            <a:r>
              <a:rPr lang="en-US" sz="378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8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78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8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78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8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378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8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78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78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8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r>
              <a:rPr lang="en-US" sz="378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8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</a:t>
            </a:r>
            <a:r>
              <a:rPr lang="en-US" sz="378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8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78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341310" y="1052529"/>
            <a:ext cx="8915400" cy="3588302"/>
            <a:chOff x="341310" y="1052529"/>
            <a:chExt cx="8915400" cy="3588302"/>
          </a:xfrm>
        </p:grpSpPr>
        <p:grpSp>
          <p:nvGrpSpPr>
            <p:cNvPr id="34" name="Group 33"/>
            <p:cNvGrpSpPr/>
            <p:nvPr/>
          </p:nvGrpSpPr>
          <p:grpSpPr>
            <a:xfrm>
              <a:off x="341310" y="4393958"/>
              <a:ext cx="8915400" cy="246873"/>
              <a:chOff x="186002" y="5767966"/>
              <a:chExt cx="8745504" cy="239976"/>
            </a:xfrm>
            <a:gradFill flip="none" rotWithShape="1">
              <a:gsLst>
                <a:gs pos="3000">
                  <a:srgbClr val="FFC000"/>
                </a:gs>
                <a:gs pos="33000">
                  <a:srgbClr val="B1785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p:grpSpPr>
          <p:grpSp>
            <p:nvGrpSpPr>
              <p:cNvPr id="53" name="Group 52"/>
              <p:cNvGrpSpPr/>
              <p:nvPr/>
            </p:nvGrpSpPr>
            <p:grpSpPr>
              <a:xfrm>
                <a:off x="186002" y="5771382"/>
                <a:ext cx="4303600" cy="236560"/>
                <a:chOff x="186002" y="5771382"/>
                <a:chExt cx="4303600" cy="236560"/>
              </a:xfrm>
              <a:grpFill/>
            </p:grpSpPr>
            <p:sp>
              <p:nvSpPr>
                <p:cNvPr id="56" name="Flowchart: Predefined Process 55"/>
                <p:cNvSpPr/>
                <p:nvPr/>
              </p:nvSpPr>
              <p:spPr>
                <a:xfrm>
                  <a:off x="186002" y="5771382"/>
                  <a:ext cx="2103120" cy="228600"/>
                </a:xfrm>
                <a:prstGeom prst="flowChartPredefinedProcess">
                  <a:avLst/>
                </a:prstGeom>
                <a:gradFill>
                  <a:gsLst>
                    <a:gs pos="45000">
                      <a:srgbClr val="FFC000"/>
                    </a:gs>
                    <a:gs pos="60000">
                      <a:srgbClr val="B17852"/>
                    </a:gs>
                    <a:gs pos="6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0" scaled="1"/>
                </a:gra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Flowchart: Predefined Process 56"/>
                <p:cNvSpPr/>
                <p:nvPr/>
              </p:nvSpPr>
              <p:spPr>
                <a:xfrm>
                  <a:off x="2386482" y="5779342"/>
                  <a:ext cx="2103120" cy="228600"/>
                </a:xfrm>
                <a:prstGeom prst="flowChartPredefinedProcess">
                  <a:avLst/>
                </a:prstGeom>
                <a:gradFill>
                  <a:gsLst>
                    <a:gs pos="45000">
                      <a:srgbClr val="92D050"/>
                    </a:gs>
                    <a:gs pos="60000">
                      <a:srgbClr val="B17852"/>
                    </a:gs>
                    <a:gs pos="6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0" scaled="1"/>
                </a:gra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4" name="Flowchart: Predefined Process 53"/>
              <p:cNvSpPr/>
              <p:nvPr/>
            </p:nvSpPr>
            <p:spPr>
              <a:xfrm>
                <a:off x="4600610" y="5773654"/>
                <a:ext cx="2103120" cy="228600"/>
              </a:xfrm>
              <a:prstGeom prst="flowChartPredefinedProcess">
                <a:avLst/>
              </a:prstGeom>
              <a:gradFill>
                <a:gsLst>
                  <a:gs pos="45000">
                    <a:srgbClr val="FFC000"/>
                  </a:gs>
                  <a:gs pos="60000">
                    <a:srgbClr val="B17852"/>
                  </a:gs>
                  <a:gs pos="6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lowchart: Predefined Process 54"/>
              <p:cNvSpPr/>
              <p:nvPr/>
            </p:nvSpPr>
            <p:spPr>
              <a:xfrm>
                <a:off x="6828386" y="5767966"/>
                <a:ext cx="2103120" cy="228600"/>
              </a:xfrm>
              <a:prstGeom prst="flowChartPredefinedProcess">
                <a:avLst/>
              </a:prstGeom>
              <a:gradFill>
                <a:gsLst>
                  <a:gs pos="45000">
                    <a:srgbClr val="92D050"/>
                  </a:gs>
                  <a:gs pos="60000">
                    <a:srgbClr val="B17852"/>
                  </a:gs>
                  <a:gs pos="6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341310" y="1052529"/>
              <a:ext cx="6223026" cy="220655"/>
              <a:chOff x="-1625354" y="5771382"/>
              <a:chExt cx="8329084" cy="236560"/>
            </a:xfrm>
            <a:gradFill flip="none" rotWithShape="1">
              <a:gsLst>
                <a:gs pos="3000">
                  <a:srgbClr val="FFC000"/>
                </a:gs>
                <a:gs pos="33000">
                  <a:srgbClr val="B1785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p:grpSpPr>
          <p:grpSp>
            <p:nvGrpSpPr>
              <p:cNvPr id="48" name="Group 47"/>
              <p:cNvGrpSpPr/>
              <p:nvPr/>
            </p:nvGrpSpPr>
            <p:grpSpPr>
              <a:xfrm>
                <a:off x="-1625354" y="5771382"/>
                <a:ext cx="6114956" cy="236560"/>
                <a:chOff x="-1625354" y="5771382"/>
                <a:chExt cx="6114956" cy="236560"/>
              </a:xfrm>
              <a:grpFill/>
            </p:grpSpPr>
            <p:sp>
              <p:nvSpPr>
                <p:cNvPr id="51" name="Flowchart: Predefined Process 50"/>
                <p:cNvSpPr/>
                <p:nvPr/>
              </p:nvSpPr>
              <p:spPr>
                <a:xfrm>
                  <a:off x="-1625354" y="5771382"/>
                  <a:ext cx="3914477" cy="236560"/>
                </a:xfrm>
                <a:prstGeom prst="flowChartPredefinedProcess">
                  <a:avLst/>
                </a:prstGeom>
                <a:gradFill>
                  <a:gsLst>
                    <a:gs pos="45000">
                      <a:srgbClr val="FFC000"/>
                    </a:gs>
                    <a:gs pos="60000">
                      <a:srgbClr val="B17852"/>
                    </a:gs>
                    <a:gs pos="6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0" scaled="1"/>
                </a:gra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Flowchart: Predefined Process 51"/>
                <p:cNvSpPr/>
                <p:nvPr/>
              </p:nvSpPr>
              <p:spPr>
                <a:xfrm>
                  <a:off x="2386482" y="5779342"/>
                  <a:ext cx="2103120" cy="228600"/>
                </a:xfrm>
                <a:prstGeom prst="flowChartPredefinedProcess">
                  <a:avLst/>
                </a:prstGeom>
                <a:gradFill>
                  <a:gsLst>
                    <a:gs pos="45000">
                      <a:srgbClr val="92D050"/>
                    </a:gs>
                    <a:gs pos="60000">
                      <a:srgbClr val="B17852"/>
                    </a:gs>
                    <a:gs pos="6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0" scaled="1"/>
                </a:gra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9" name="Flowchart: Predefined Process 48"/>
              <p:cNvSpPr/>
              <p:nvPr/>
            </p:nvSpPr>
            <p:spPr>
              <a:xfrm>
                <a:off x="4600610" y="5773654"/>
                <a:ext cx="2103120" cy="228600"/>
              </a:xfrm>
              <a:prstGeom prst="flowChartPredefinedProcess">
                <a:avLst/>
              </a:prstGeom>
              <a:gradFill>
                <a:gsLst>
                  <a:gs pos="45000">
                    <a:srgbClr val="FFC000"/>
                  </a:gs>
                  <a:gs pos="60000">
                    <a:srgbClr val="B17852"/>
                  </a:gs>
                  <a:gs pos="6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 rot="5400000">
              <a:off x="6530336" y="2707192"/>
              <a:ext cx="3162940" cy="233998"/>
              <a:chOff x="186002" y="5767966"/>
              <a:chExt cx="8745504" cy="239976"/>
            </a:xfrm>
            <a:gradFill flip="none" rotWithShape="1">
              <a:gsLst>
                <a:gs pos="3000">
                  <a:srgbClr val="FFC000"/>
                </a:gs>
                <a:gs pos="33000">
                  <a:srgbClr val="B1785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p:grpSpPr>
          <p:grpSp>
            <p:nvGrpSpPr>
              <p:cNvPr id="43" name="Group 42"/>
              <p:cNvGrpSpPr/>
              <p:nvPr/>
            </p:nvGrpSpPr>
            <p:grpSpPr>
              <a:xfrm>
                <a:off x="186002" y="5771382"/>
                <a:ext cx="4303600" cy="236560"/>
                <a:chOff x="186002" y="5771382"/>
                <a:chExt cx="4303600" cy="236560"/>
              </a:xfrm>
              <a:grpFill/>
            </p:grpSpPr>
            <p:sp>
              <p:nvSpPr>
                <p:cNvPr id="46" name="Flowchart: Predefined Process 45"/>
                <p:cNvSpPr/>
                <p:nvPr/>
              </p:nvSpPr>
              <p:spPr>
                <a:xfrm>
                  <a:off x="186002" y="5771382"/>
                  <a:ext cx="2103120" cy="228600"/>
                </a:xfrm>
                <a:prstGeom prst="flowChartPredefinedProcess">
                  <a:avLst/>
                </a:prstGeom>
                <a:gradFill>
                  <a:gsLst>
                    <a:gs pos="45000">
                      <a:srgbClr val="FFC000"/>
                    </a:gs>
                    <a:gs pos="60000">
                      <a:srgbClr val="B17852"/>
                    </a:gs>
                    <a:gs pos="6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0" scaled="1"/>
                </a:gra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Flowchart: Predefined Process 46"/>
                <p:cNvSpPr/>
                <p:nvPr/>
              </p:nvSpPr>
              <p:spPr>
                <a:xfrm>
                  <a:off x="2386482" y="5779342"/>
                  <a:ext cx="2103120" cy="228600"/>
                </a:xfrm>
                <a:prstGeom prst="flowChartPredefinedProcess">
                  <a:avLst/>
                </a:prstGeom>
                <a:gradFill>
                  <a:gsLst>
                    <a:gs pos="45000">
                      <a:srgbClr val="92D050"/>
                    </a:gs>
                    <a:gs pos="60000">
                      <a:srgbClr val="B17852"/>
                    </a:gs>
                    <a:gs pos="6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0" scaled="1"/>
                </a:gra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4" name="Flowchart: Predefined Process 43"/>
              <p:cNvSpPr/>
              <p:nvPr/>
            </p:nvSpPr>
            <p:spPr>
              <a:xfrm>
                <a:off x="4600610" y="5773654"/>
                <a:ext cx="2103120" cy="228600"/>
              </a:xfrm>
              <a:prstGeom prst="flowChartPredefinedProcess">
                <a:avLst/>
              </a:prstGeom>
              <a:gradFill>
                <a:gsLst>
                  <a:gs pos="45000">
                    <a:srgbClr val="FFC000"/>
                  </a:gs>
                  <a:gs pos="60000">
                    <a:srgbClr val="B17852"/>
                  </a:gs>
                  <a:gs pos="6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Flowchart: Predefined Process 44"/>
              <p:cNvSpPr/>
              <p:nvPr/>
            </p:nvSpPr>
            <p:spPr>
              <a:xfrm>
                <a:off x="6828386" y="5767966"/>
                <a:ext cx="2103120" cy="228600"/>
              </a:xfrm>
              <a:prstGeom prst="flowChartPredefinedProcess">
                <a:avLst/>
              </a:prstGeom>
              <a:gradFill>
                <a:gsLst>
                  <a:gs pos="45000">
                    <a:srgbClr val="92D050"/>
                  </a:gs>
                  <a:gs pos="60000">
                    <a:srgbClr val="B17852"/>
                  </a:gs>
                  <a:gs pos="6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 rot="5400000">
              <a:off x="224716" y="2718581"/>
              <a:ext cx="3162940" cy="233998"/>
              <a:chOff x="186002" y="5767966"/>
              <a:chExt cx="8745504" cy="239976"/>
            </a:xfrm>
            <a:gradFill flip="none" rotWithShape="1">
              <a:gsLst>
                <a:gs pos="3000">
                  <a:srgbClr val="FFC000"/>
                </a:gs>
                <a:gs pos="33000">
                  <a:srgbClr val="B1785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p:grpSpPr>
          <p:grpSp>
            <p:nvGrpSpPr>
              <p:cNvPr id="38" name="Group 37"/>
              <p:cNvGrpSpPr/>
              <p:nvPr/>
            </p:nvGrpSpPr>
            <p:grpSpPr>
              <a:xfrm>
                <a:off x="186002" y="5771382"/>
                <a:ext cx="4303600" cy="236560"/>
                <a:chOff x="186002" y="5771382"/>
                <a:chExt cx="4303600" cy="236560"/>
              </a:xfrm>
              <a:grpFill/>
            </p:grpSpPr>
            <p:sp>
              <p:nvSpPr>
                <p:cNvPr id="41" name="Flowchart: Predefined Process 40"/>
                <p:cNvSpPr/>
                <p:nvPr/>
              </p:nvSpPr>
              <p:spPr>
                <a:xfrm>
                  <a:off x="186002" y="5771382"/>
                  <a:ext cx="2103120" cy="228600"/>
                </a:xfrm>
                <a:prstGeom prst="flowChartPredefinedProcess">
                  <a:avLst/>
                </a:prstGeom>
                <a:gradFill>
                  <a:gsLst>
                    <a:gs pos="45000">
                      <a:srgbClr val="FFC000"/>
                    </a:gs>
                    <a:gs pos="60000">
                      <a:srgbClr val="B17852"/>
                    </a:gs>
                    <a:gs pos="6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0" scaled="1"/>
                </a:gra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Flowchart: Predefined Process 41"/>
                <p:cNvSpPr/>
                <p:nvPr/>
              </p:nvSpPr>
              <p:spPr>
                <a:xfrm>
                  <a:off x="2386482" y="5779342"/>
                  <a:ext cx="2103120" cy="228600"/>
                </a:xfrm>
                <a:prstGeom prst="flowChartPredefinedProcess">
                  <a:avLst/>
                </a:prstGeom>
                <a:gradFill>
                  <a:gsLst>
                    <a:gs pos="45000">
                      <a:srgbClr val="92D050"/>
                    </a:gs>
                    <a:gs pos="60000">
                      <a:srgbClr val="B17852"/>
                    </a:gs>
                    <a:gs pos="6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0" scaled="1"/>
                </a:gra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9" name="Flowchart: Predefined Process 38"/>
              <p:cNvSpPr/>
              <p:nvPr/>
            </p:nvSpPr>
            <p:spPr>
              <a:xfrm>
                <a:off x="4600610" y="5773654"/>
                <a:ext cx="2103120" cy="228600"/>
              </a:xfrm>
              <a:prstGeom prst="flowChartPredefinedProcess">
                <a:avLst/>
              </a:prstGeom>
              <a:gradFill>
                <a:gsLst>
                  <a:gs pos="45000">
                    <a:srgbClr val="FFC000"/>
                  </a:gs>
                  <a:gs pos="60000">
                    <a:srgbClr val="B17852"/>
                  </a:gs>
                  <a:gs pos="6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lowchart: Predefined Process 39"/>
              <p:cNvSpPr/>
              <p:nvPr/>
            </p:nvSpPr>
            <p:spPr>
              <a:xfrm>
                <a:off x="6828386" y="5767966"/>
                <a:ext cx="2103120" cy="228600"/>
              </a:xfrm>
              <a:prstGeom prst="flowChartPredefinedProcess">
                <a:avLst/>
              </a:prstGeom>
              <a:gradFill>
                <a:gsLst>
                  <a:gs pos="45000">
                    <a:srgbClr val="92D050"/>
                  </a:gs>
                  <a:gs pos="60000">
                    <a:srgbClr val="B17852"/>
                  </a:gs>
                  <a:gs pos="6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Flowchart: Predefined Process 57"/>
          <p:cNvSpPr/>
          <p:nvPr/>
        </p:nvSpPr>
        <p:spPr>
          <a:xfrm>
            <a:off x="6657472" y="1049335"/>
            <a:ext cx="2599238" cy="223841"/>
          </a:xfrm>
          <a:prstGeom prst="flowChartPredefinedProcess">
            <a:avLst/>
          </a:prstGeom>
          <a:gradFill>
            <a:gsLst>
              <a:gs pos="45000">
                <a:srgbClr val="92D050"/>
              </a:gs>
              <a:gs pos="60000">
                <a:srgbClr val="B17852"/>
              </a:gs>
              <a:gs pos="6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7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9412" y="2685256"/>
            <a:ext cx="8763000" cy="1200329"/>
          </a:xfrm>
          <a:prstGeom prst="rect">
            <a:avLst/>
          </a:prstGeom>
          <a:gradFill>
            <a:gsLst>
              <a:gs pos="44000">
                <a:srgbClr val="FF0000">
                  <a:alpha val="13000"/>
                </a:srgbClr>
              </a:gs>
              <a:gs pos="55760">
                <a:srgbClr val="FFFF00"/>
              </a:gs>
              <a:gs pos="33000">
                <a:srgbClr val="92D050"/>
              </a:gs>
              <a:gs pos="100000">
                <a:schemeClr val="dk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412" y="3937827"/>
            <a:ext cx="8763000" cy="2923877"/>
          </a:xfrm>
          <a:prstGeom prst="rect">
            <a:avLst/>
          </a:prstGeom>
          <a:gradFill>
            <a:gsLst>
              <a:gs pos="25000">
                <a:srgbClr val="9AFDFE"/>
              </a:gs>
              <a:gs pos="72000">
                <a:srgbClr val="FF3399"/>
              </a:gs>
              <a:gs pos="30000">
                <a:srgbClr val="FFFF00"/>
              </a:gs>
              <a:gs pos="78000">
                <a:srgbClr val="92D050"/>
              </a:gs>
              <a:gs pos="100000">
                <a:srgbClr val="00B050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জনাব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হাবীবুল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সুমন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*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টিচার্স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ট্রেনিং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ময়মনসিংহ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জনাব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রফিকুল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*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টিচার্স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ট্রেনিং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পাবনা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0206" y="1285823"/>
            <a:ext cx="8762206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3406" y="311035"/>
            <a:ext cx="3581400" cy="707886"/>
          </a:xfrm>
          <a:prstGeom prst="rect">
            <a:avLst/>
          </a:prstGeom>
          <a:gradFill>
            <a:gsLst>
              <a:gs pos="79646">
                <a:srgbClr val="00B050"/>
              </a:gs>
              <a:gs pos="46000">
                <a:srgbClr val="FFC000"/>
              </a:gs>
              <a:gs pos="77000">
                <a:schemeClr val="accent6">
                  <a:satMod val="110000"/>
                  <a:lumMod val="100000"/>
                  <a:shade val="100000"/>
                </a:schemeClr>
              </a:gs>
              <a:gs pos="0">
                <a:schemeClr val="accent6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64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80206" y="1237456"/>
            <a:ext cx="8939639" cy="154408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7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আসুন</a:t>
            </a:r>
            <a:r>
              <a:rPr lang="en-US" sz="47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7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7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47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sz="47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সততা</a:t>
            </a:r>
            <a:r>
              <a:rPr lang="en-US" sz="47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7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নিষ্ঠার</a:t>
            </a:r>
            <a:r>
              <a:rPr lang="en-US" sz="47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7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ঐক্যবদ্ধ</a:t>
            </a:r>
            <a:r>
              <a:rPr lang="en-US" sz="47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হই</a:t>
            </a:r>
            <a:r>
              <a:rPr lang="en-US" sz="47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724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611029" y="3239671"/>
            <a:ext cx="5074081" cy="1979920"/>
            <a:chOff x="3752169" y="2913856"/>
            <a:chExt cx="8044543" cy="2514600"/>
          </a:xfrm>
        </p:grpSpPr>
        <p:grpSp>
          <p:nvGrpSpPr>
            <p:cNvPr id="3" name="Group 2"/>
            <p:cNvGrpSpPr/>
            <p:nvPr/>
          </p:nvGrpSpPr>
          <p:grpSpPr>
            <a:xfrm>
              <a:off x="3752169" y="3980656"/>
              <a:ext cx="8044543" cy="1447800"/>
              <a:chOff x="838200" y="4285456"/>
              <a:chExt cx="11262360" cy="1971675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4358640" y="4596772"/>
                <a:ext cx="7741920" cy="1038475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299" dirty="0" err="1">
                    <a:ln w="0">
                      <a:solidFill>
                        <a:srgbClr val="FFFF00"/>
                      </a:solidFill>
                    </a:ln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সবাইকে</a:t>
                </a:r>
                <a:r>
                  <a:rPr lang="en-US" sz="6299" dirty="0">
                    <a:ln w="0">
                      <a:solidFill>
                        <a:srgbClr val="FFFF00"/>
                      </a:solidFill>
                    </a:ln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6299" dirty="0" err="1">
                    <a:ln w="0">
                      <a:solidFill>
                        <a:srgbClr val="FFFF00"/>
                      </a:solidFill>
                    </a:ln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ধন্যবাদ</a:t>
                </a:r>
                <a:endParaRPr lang="en-GB" sz="6299" dirty="0">
                  <a:ln w="0">
                    <a:solidFill>
                      <a:srgbClr val="FFFF00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8200" y="4285456"/>
                <a:ext cx="4086225" cy="1971675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800" y="2913856"/>
              <a:ext cx="1676400" cy="1371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3209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64168E-6 L -0.95638 -0.02647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826" y="-13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76134" y="4430673"/>
            <a:ext cx="3561672" cy="370572"/>
            <a:chOff x="756395" y="2918011"/>
            <a:chExt cx="3344957" cy="470646"/>
          </a:xfrm>
          <a:solidFill>
            <a:schemeClr val="bg1"/>
          </a:solidFill>
        </p:grpSpPr>
        <p:sp>
          <p:nvSpPr>
            <p:cNvPr id="12" name="Pentagon 11"/>
            <p:cNvSpPr/>
            <p:nvPr/>
          </p:nvSpPr>
          <p:spPr>
            <a:xfrm>
              <a:off x="756395" y="2918011"/>
              <a:ext cx="376521" cy="457200"/>
            </a:xfrm>
            <a:prstGeom prst="homePlate">
              <a:avLst/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Pentagon 12"/>
            <p:cNvSpPr/>
            <p:nvPr/>
          </p:nvSpPr>
          <p:spPr>
            <a:xfrm flipH="1">
              <a:off x="1132915" y="2931457"/>
              <a:ext cx="2968437" cy="457200"/>
            </a:xfrm>
            <a:prstGeom prst="homePlate">
              <a:avLst>
                <a:gd name="adj" fmla="val 38235"/>
              </a:avLst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2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</a:t>
              </a:r>
              <a:r>
                <a:rPr lang="en-US" sz="252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  <a:r>
                <a:rPr lang="en-US" sz="252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রাসেদুজ্জামান</a:t>
              </a:r>
              <a:r>
                <a:rPr lang="en-US" sz="252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52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রাসেল</a:t>
              </a:r>
              <a:r>
                <a:rPr lang="en-US" sz="252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76134" y="4811832"/>
            <a:ext cx="3561672" cy="370572"/>
            <a:chOff x="756395" y="3402103"/>
            <a:chExt cx="3344957" cy="470646"/>
          </a:xfrm>
          <a:solidFill>
            <a:schemeClr val="bg1"/>
          </a:solidFill>
        </p:grpSpPr>
        <p:sp>
          <p:nvSpPr>
            <p:cNvPr id="15" name="Pentagon 14"/>
            <p:cNvSpPr/>
            <p:nvPr/>
          </p:nvSpPr>
          <p:spPr>
            <a:xfrm>
              <a:off x="756395" y="3402103"/>
              <a:ext cx="376521" cy="457200"/>
            </a:xfrm>
            <a:prstGeom prst="homePlate">
              <a:avLst/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Pentagon 15"/>
            <p:cNvSpPr/>
            <p:nvPr/>
          </p:nvSpPr>
          <p:spPr>
            <a:xfrm flipH="1">
              <a:off x="1132915" y="3415549"/>
              <a:ext cx="2968437" cy="457200"/>
            </a:xfrm>
            <a:prstGeom prst="homePlate">
              <a:avLst>
                <a:gd name="adj" fmla="val 41177"/>
              </a:avLst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52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সিনিয়র </a:t>
              </a:r>
              <a:r>
                <a:rPr lang="bn-BD" sz="252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</a:t>
              </a:r>
              <a:r>
                <a:rPr lang="en-US" sz="252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</a:t>
              </a:r>
              <a:r>
                <a:rPr lang="bn-BD" sz="252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252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52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52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76134" y="5187703"/>
            <a:ext cx="3561672" cy="381160"/>
            <a:chOff x="756395" y="3892924"/>
            <a:chExt cx="3344957" cy="484093"/>
          </a:xfrm>
          <a:solidFill>
            <a:schemeClr val="bg1"/>
          </a:solidFill>
        </p:grpSpPr>
        <p:sp>
          <p:nvSpPr>
            <p:cNvPr id="18" name="Pentagon 17"/>
            <p:cNvSpPr/>
            <p:nvPr/>
          </p:nvSpPr>
          <p:spPr>
            <a:xfrm>
              <a:off x="756395" y="3892924"/>
              <a:ext cx="376521" cy="457200"/>
            </a:xfrm>
            <a:prstGeom prst="homePlate">
              <a:avLst/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Pentagon 18"/>
            <p:cNvSpPr/>
            <p:nvPr/>
          </p:nvSpPr>
          <p:spPr>
            <a:xfrm flipH="1">
              <a:off x="1132915" y="3919817"/>
              <a:ext cx="2968437" cy="457200"/>
            </a:xfrm>
            <a:prstGeom prst="homePlate">
              <a:avLst>
                <a:gd name="adj" fmla="val 38235"/>
              </a:avLst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5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জগন্নাথপুর</a:t>
              </a:r>
              <a:r>
                <a:rPr lang="en-US" sz="2205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205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মাধ্যমিক</a:t>
              </a:r>
              <a:r>
                <a:rPr lang="en-US" sz="2205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205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 </a:t>
              </a:r>
              <a:endParaRPr lang="en-US" sz="220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76134" y="5568866"/>
            <a:ext cx="3561672" cy="370572"/>
            <a:chOff x="756395" y="4377022"/>
            <a:chExt cx="3344957" cy="470646"/>
          </a:xfrm>
          <a:solidFill>
            <a:schemeClr val="bg1"/>
          </a:solidFill>
        </p:grpSpPr>
        <p:sp>
          <p:nvSpPr>
            <p:cNvPr id="21" name="Pentagon 20"/>
            <p:cNvSpPr/>
            <p:nvPr/>
          </p:nvSpPr>
          <p:spPr>
            <a:xfrm>
              <a:off x="756395" y="4377022"/>
              <a:ext cx="376521" cy="457200"/>
            </a:xfrm>
            <a:prstGeom prst="homePlate">
              <a:avLst/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Pentagon 21"/>
            <p:cNvSpPr/>
            <p:nvPr/>
          </p:nvSpPr>
          <p:spPr>
            <a:xfrm flipH="1">
              <a:off x="1132915" y="4390468"/>
              <a:ext cx="2968437" cy="457200"/>
            </a:xfrm>
            <a:prstGeom prst="homePlate">
              <a:avLst>
                <a:gd name="adj" fmla="val 41177"/>
              </a:avLst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2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কুমারখালী</a:t>
              </a:r>
              <a:r>
                <a:rPr lang="en-US" sz="252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52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কুষ্টিয়া</a:t>
              </a:r>
              <a:endParaRPr lang="en-US" sz="252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1947">
            <a:off x="3928441" y="3334878"/>
            <a:ext cx="1773999" cy="2451659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476135" y="5972284"/>
            <a:ext cx="3561671" cy="370572"/>
            <a:chOff x="756395" y="4377022"/>
            <a:chExt cx="1353526" cy="470646"/>
          </a:xfrm>
          <a:solidFill>
            <a:schemeClr val="bg1"/>
          </a:solidFill>
        </p:grpSpPr>
        <p:sp>
          <p:nvSpPr>
            <p:cNvPr id="37" name="Pentagon 36"/>
            <p:cNvSpPr/>
            <p:nvPr/>
          </p:nvSpPr>
          <p:spPr>
            <a:xfrm>
              <a:off x="756395" y="4377022"/>
              <a:ext cx="152357" cy="457200"/>
            </a:xfrm>
            <a:prstGeom prst="homePlate">
              <a:avLst/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8" name="Pentagon 37"/>
            <p:cNvSpPr/>
            <p:nvPr/>
          </p:nvSpPr>
          <p:spPr>
            <a:xfrm flipH="1">
              <a:off x="927908" y="4390468"/>
              <a:ext cx="1182013" cy="457200"/>
            </a:xfrm>
            <a:prstGeom prst="homePlate">
              <a:avLst>
                <a:gd name="adj" fmla="val 41177"/>
              </a:avLst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2520" b="1" dirty="0">
                  <a:ln/>
                  <a:solidFill>
                    <a:schemeClr val="tx1"/>
                  </a:solidFill>
                  <a:latin typeface="NikoshBAN" panose="02000000000000000000" pitchFamily="2" charset="0"/>
                  <a:ea typeface="MS Mincho" panose="02020609040205080304" pitchFamily="49" charset="-128"/>
                  <a:cs typeface="NikoshBAN" panose="02000000000000000000" pitchFamily="2" charset="0"/>
                </a:rPr>
                <a:t>০১৭১৯৪৭৮৪২৬</a:t>
              </a:r>
              <a:endParaRPr lang="en-US" sz="2205" b="1" dirty="0">
                <a:ln/>
                <a:solidFill>
                  <a:schemeClr val="tx1"/>
                </a:solidFill>
                <a:latin typeface="NikoshBAN" panose="02000000000000000000" pitchFamily="2" charset="0"/>
                <a:ea typeface="MS Mincho" panose="02020609040205080304" pitchFamily="49" charset="-128"/>
                <a:cs typeface="NikoshBAN" panose="02000000000000000000" pitchFamily="2" charset="0"/>
              </a:endParaRPr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270" y="1319748"/>
            <a:ext cx="3655415" cy="4603117"/>
          </a:xfrm>
          <a:prstGeom prst="rect">
            <a:avLst/>
          </a:prstGeom>
        </p:spPr>
      </p:pic>
      <p:sp>
        <p:nvSpPr>
          <p:cNvPr id="44" name="Pentagon 43"/>
          <p:cNvSpPr/>
          <p:nvPr/>
        </p:nvSpPr>
        <p:spPr>
          <a:xfrm>
            <a:off x="4900268" y="2156066"/>
            <a:ext cx="429432" cy="359985"/>
          </a:xfrm>
          <a:prstGeom prst="homePlate">
            <a:avLst/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2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Pentagon 46"/>
          <p:cNvSpPr/>
          <p:nvPr/>
        </p:nvSpPr>
        <p:spPr>
          <a:xfrm>
            <a:off x="5088432" y="3053080"/>
            <a:ext cx="429432" cy="359985"/>
          </a:xfrm>
          <a:prstGeom prst="homePlate">
            <a:avLst/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2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5561806" y="2279709"/>
            <a:ext cx="3517356" cy="2728011"/>
            <a:chOff x="5093074" y="717252"/>
            <a:chExt cx="3228375" cy="3646318"/>
          </a:xfrm>
          <a:noFill/>
        </p:grpSpPr>
        <p:sp>
          <p:nvSpPr>
            <p:cNvPr id="50" name="Pentagon 49"/>
            <p:cNvSpPr/>
            <p:nvPr/>
          </p:nvSpPr>
          <p:spPr>
            <a:xfrm>
              <a:off x="5093074" y="3906370"/>
              <a:ext cx="376520" cy="457200"/>
            </a:xfrm>
            <a:prstGeom prst="homePlate">
              <a:avLst/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1" name="Pentagon 50"/>
            <p:cNvSpPr/>
            <p:nvPr/>
          </p:nvSpPr>
          <p:spPr>
            <a:xfrm flipH="1">
              <a:off x="5359736" y="717252"/>
              <a:ext cx="2961713" cy="457200"/>
            </a:xfrm>
            <a:prstGeom prst="homePlate">
              <a:avLst>
                <a:gd name="adj" fmla="val 43333"/>
              </a:avLst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205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অধ্যায়</a:t>
              </a:r>
              <a:r>
                <a:rPr lang="en-US" sz="2205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: </a:t>
              </a:r>
              <a:r>
                <a:rPr lang="en-US" sz="2205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6ষ্ঠ</a:t>
              </a:r>
              <a:endParaRPr lang="en-US" sz="2205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654311" y="3512895"/>
            <a:ext cx="3896320" cy="1874479"/>
            <a:chOff x="5093074" y="2342200"/>
            <a:chExt cx="3576203" cy="2505468"/>
          </a:xfrm>
          <a:noFill/>
        </p:grpSpPr>
        <p:sp>
          <p:nvSpPr>
            <p:cNvPr id="53" name="Pentagon 52"/>
            <p:cNvSpPr/>
            <p:nvPr/>
          </p:nvSpPr>
          <p:spPr>
            <a:xfrm>
              <a:off x="5093074" y="4390468"/>
              <a:ext cx="376520" cy="457200"/>
            </a:xfrm>
            <a:prstGeom prst="homePlate">
              <a:avLst/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4" name="Pentagon 53"/>
            <p:cNvSpPr/>
            <p:nvPr/>
          </p:nvSpPr>
          <p:spPr>
            <a:xfrm flipH="1">
              <a:off x="5707564" y="2342200"/>
              <a:ext cx="2961713" cy="457201"/>
            </a:xfrm>
            <a:prstGeom prst="homePlate">
              <a:avLst>
                <a:gd name="adj" fmla="val 46667"/>
              </a:avLst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2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রাষ্ট্র</a:t>
              </a:r>
              <a:r>
                <a:rPr lang="en-US" sz="252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52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নাগরিক</a:t>
              </a:r>
              <a:endPara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567411" y="5593268"/>
            <a:ext cx="3637046" cy="352116"/>
            <a:chOff x="5093074" y="4390468"/>
            <a:chExt cx="3338231" cy="470646"/>
          </a:xfrm>
          <a:noFill/>
        </p:grpSpPr>
        <p:sp>
          <p:nvSpPr>
            <p:cNvPr id="56" name="Pentagon 55"/>
            <p:cNvSpPr/>
            <p:nvPr/>
          </p:nvSpPr>
          <p:spPr>
            <a:xfrm>
              <a:off x="5093074" y="4390468"/>
              <a:ext cx="376520" cy="457200"/>
            </a:xfrm>
            <a:prstGeom prst="homePlate">
              <a:avLst/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7" name="Pentagon 56"/>
            <p:cNvSpPr/>
            <p:nvPr/>
          </p:nvSpPr>
          <p:spPr>
            <a:xfrm flipH="1">
              <a:off x="5469592" y="4403914"/>
              <a:ext cx="2961713" cy="457200"/>
            </a:xfrm>
            <a:prstGeom prst="homePlate">
              <a:avLst>
                <a:gd name="adj" fmla="val 46667"/>
              </a:avLst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75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ea typeface="MS Mincho" panose="02020609040205080304" pitchFamily="49" charset="-128"/>
                  <a:cs typeface="NikoshBAN" panose="02000000000000000000" pitchFamily="2" charset="0"/>
                </a:rPr>
                <a:t>rashedduzzaman@gmail.com</a:t>
              </a:r>
            </a:p>
          </p:txBody>
        </p:sp>
      </p:grpSp>
      <p:sp>
        <p:nvSpPr>
          <p:cNvPr id="58" name="Rectangle 57"/>
          <p:cNvSpPr/>
          <p:nvPr/>
        </p:nvSpPr>
        <p:spPr>
          <a:xfrm>
            <a:off x="6845962" y="1999012"/>
            <a:ext cx="1066632" cy="33704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17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949623" y="1536139"/>
            <a:ext cx="3040078" cy="4435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17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Pentagon 59"/>
          <p:cNvSpPr/>
          <p:nvPr/>
        </p:nvSpPr>
        <p:spPr>
          <a:xfrm flipH="1">
            <a:off x="5881301" y="1560714"/>
            <a:ext cx="3226826" cy="342056"/>
          </a:xfrm>
          <a:prstGeom prst="homePlate">
            <a:avLst>
              <a:gd name="adj" fmla="val 4000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205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205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205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205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205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2205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5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bn-BD" sz="2205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205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Pentagon 60"/>
          <p:cNvSpPr/>
          <p:nvPr/>
        </p:nvSpPr>
        <p:spPr>
          <a:xfrm flipH="1">
            <a:off x="5707815" y="1994002"/>
            <a:ext cx="3342926" cy="342056"/>
          </a:xfrm>
          <a:prstGeom prst="homePlate">
            <a:avLst>
              <a:gd name="adj" fmla="val 36667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35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6ষ্ঠ</a:t>
            </a:r>
            <a:r>
              <a:rPr lang="bn-BD" sz="2835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35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en-US" sz="2835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bn-BD" sz="2835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35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46" y="1233885"/>
            <a:ext cx="2546745" cy="32039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1819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98229" y="5803358"/>
            <a:ext cx="8535193" cy="77996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29" y="1502703"/>
            <a:ext cx="4476970" cy="3178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646" y="1437640"/>
            <a:ext cx="4177166" cy="3256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ounded Rectangle 11"/>
          <p:cNvSpPr/>
          <p:nvPr/>
        </p:nvSpPr>
        <p:spPr>
          <a:xfrm flipV="1">
            <a:off x="304004" y="5428456"/>
            <a:ext cx="9004853" cy="45719"/>
          </a:xfrm>
          <a:prstGeom prst="roundRect">
            <a:avLst/>
          </a:prstGeom>
          <a:noFill/>
          <a:ln w="698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7859" y="5863494"/>
            <a:ext cx="9067800" cy="77996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ইহা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গুরুত্বপুর্ণ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GB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751806" y="260146"/>
            <a:ext cx="6019800" cy="77996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খাতে</a:t>
            </a:r>
            <a:endParaRPr lang="en-GB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12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ounded Rectangle 59"/>
          <p:cNvSpPr/>
          <p:nvPr/>
        </p:nvSpPr>
        <p:spPr>
          <a:xfrm>
            <a:off x="1209998" y="120729"/>
            <a:ext cx="7119617" cy="111672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197" u="sng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197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97" u="sng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5197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97" u="sng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5197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197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4006" y="5196364"/>
            <a:ext cx="9299625" cy="107995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খাতসমূহ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406" y="1389856"/>
            <a:ext cx="5315944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ounded Rectangle 10"/>
          <p:cNvSpPr/>
          <p:nvPr/>
        </p:nvSpPr>
        <p:spPr>
          <a:xfrm flipV="1">
            <a:off x="304006" y="5012828"/>
            <a:ext cx="9004853" cy="45719"/>
          </a:xfrm>
          <a:prstGeom prst="roundRect">
            <a:avLst/>
          </a:prstGeom>
          <a:noFill/>
          <a:ln w="698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104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entagon 17"/>
          <p:cNvSpPr/>
          <p:nvPr/>
        </p:nvSpPr>
        <p:spPr>
          <a:xfrm flipH="1">
            <a:off x="151606" y="2219712"/>
            <a:ext cx="9295607" cy="652378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◊ 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অর্থনীতির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খাতসমূহ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Pentagon 12"/>
          <p:cNvSpPr/>
          <p:nvPr/>
        </p:nvSpPr>
        <p:spPr>
          <a:xfrm flipH="1">
            <a:off x="151605" y="3447256"/>
            <a:ext cx="9448007" cy="652378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◊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অর্থনীতির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খাতসমূহ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Pentagon 16"/>
          <p:cNvSpPr/>
          <p:nvPr/>
        </p:nvSpPr>
        <p:spPr>
          <a:xfrm flipH="1">
            <a:off x="151604" y="4704556"/>
            <a:ext cx="9295608" cy="1033378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◊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অর্থনীতির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খাতের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Pentagon 13"/>
          <p:cNvSpPr/>
          <p:nvPr/>
        </p:nvSpPr>
        <p:spPr>
          <a:xfrm flipH="1">
            <a:off x="173221" y="1349167"/>
            <a:ext cx="5998184" cy="295379"/>
          </a:xfrm>
          <a:prstGeom prst="homePlate">
            <a:avLst>
              <a:gd name="adj" fmla="val 3701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 flipH="1">
            <a:off x="1599406" y="448866"/>
            <a:ext cx="5998184" cy="559990"/>
          </a:xfrm>
          <a:prstGeom prst="homePlate">
            <a:avLst>
              <a:gd name="adj" fmla="val 3701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898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.priyo.com/files/201311/UISC-640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4" y="1263894"/>
            <a:ext cx="3962400" cy="23774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806" y="1212579"/>
            <a:ext cx="3438851" cy="24247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4" descr="http://www.natunbarta.com/assets/images/news_images/2012/12/29/for_details/image_4949_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4" y="4029716"/>
            <a:ext cx="3962400" cy="26415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806" y="3980656"/>
            <a:ext cx="3569102" cy="26906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Pentagon 5"/>
          <p:cNvSpPr/>
          <p:nvPr/>
        </p:nvSpPr>
        <p:spPr>
          <a:xfrm flipH="1">
            <a:off x="685006" y="323056"/>
            <a:ext cx="8229600" cy="676164"/>
          </a:xfrm>
          <a:prstGeom prst="homePlate">
            <a:avLst>
              <a:gd name="adj" fmla="val 978"/>
            </a:avLst>
          </a:prstGeom>
          <a:noFill/>
          <a:ln w="127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এগুলো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খাতের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অর্ন্তগত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খাতগুলো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ঘটাতে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05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7"/>
          <p:cNvSpPr/>
          <p:nvPr/>
        </p:nvSpPr>
        <p:spPr>
          <a:xfrm flipH="1">
            <a:off x="2361405" y="428422"/>
            <a:ext cx="4952999" cy="381000"/>
          </a:xfrm>
          <a:prstGeom prst="homePlate">
            <a:avLst>
              <a:gd name="adj" fmla="val 978"/>
            </a:avLst>
          </a:prstGeom>
          <a:noFill/>
          <a:ln w="127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অর্থনীতির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খাতসমূহ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0206" y="1140591"/>
            <a:ext cx="4081373" cy="2585948"/>
            <a:chOff x="563639" y="889088"/>
            <a:chExt cx="3665811" cy="240477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639" y="889088"/>
              <a:ext cx="3665811" cy="240477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" name="Rectangle 5"/>
            <p:cNvSpPr/>
            <p:nvPr/>
          </p:nvSpPr>
          <p:spPr>
            <a:xfrm>
              <a:off x="663650" y="3102054"/>
              <a:ext cx="3565800" cy="1918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8" name="Pentagon 17"/>
          <p:cNvSpPr/>
          <p:nvPr/>
        </p:nvSpPr>
        <p:spPr>
          <a:xfrm flipH="1">
            <a:off x="1360939" y="3520282"/>
            <a:ext cx="1600201" cy="416068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3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endParaRPr lang="en-US" sz="2835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Pentagon 54"/>
          <p:cNvSpPr/>
          <p:nvPr/>
        </p:nvSpPr>
        <p:spPr>
          <a:xfrm flipH="1">
            <a:off x="5967885" y="6571456"/>
            <a:ext cx="1600201" cy="416068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3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endParaRPr lang="en-US" sz="2835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979" y="1140591"/>
            <a:ext cx="4201512" cy="2404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7" name="Pentagon 56"/>
          <p:cNvSpPr/>
          <p:nvPr/>
        </p:nvSpPr>
        <p:spPr>
          <a:xfrm flipH="1">
            <a:off x="6266588" y="3510720"/>
            <a:ext cx="1658293" cy="431637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3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2835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8" name="Picture 6" descr="http://www.vob-news.com/wp-content/uploads/2014/07/eid_vob-news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06" y="3987240"/>
            <a:ext cx="4191000" cy="27198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Pentagon 58"/>
          <p:cNvSpPr/>
          <p:nvPr/>
        </p:nvSpPr>
        <p:spPr>
          <a:xfrm flipH="1">
            <a:off x="1234602" y="6571456"/>
            <a:ext cx="1600201" cy="416068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3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</a:t>
            </a:r>
            <a:endParaRPr lang="en-US" sz="2835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0" name="Picture 2" descr="http://img.priyo.com/files/201311/UISC-640_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439" y="3987240"/>
            <a:ext cx="4352589" cy="26115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071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5" grpId="0"/>
      <p:bldP spid="57" grpId="0"/>
      <p:bldP spid="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21" y="1182494"/>
            <a:ext cx="4448859" cy="3178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Pentagon 17"/>
          <p:cNvSpPr/>
          <p:nvPr/>
        </p:nvSpPr>
        <p:spPr>
          <a:xfrm flipH="1">
            <a:off x="3123406" y="246374"/>
            <a:ext cx="2976321" cy="583880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Pentagon 18"/>
          <p:cNvSpPr/>
          <p:nvPr/>
        </p:nvSpPr>
        <p:spPr>
          <a:xfrm flipH="1">
            <a:off x="212722" y="5352256"/>
            <a:ext cx="9172577" cy="861161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ডাল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রবিশষ্য,শাকসবজী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বনজ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পশুপালন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মৎস্য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অন্তর্গত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355" y="1313656"/>
            <a:ext cx="4270251" cy="3011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690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10040</TotalTime>
  <Words>1032</Words>
  <Application>Microsoft Office PowerPoint</Application>
  <PresentationFormat>Custom</PresentationFormat>
  <Paragraphs>157</Paragraphs>
  <Slides>26</Slides>
  <Notes>20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MS Mincho</vt:lpstr>
      <vt:lpstr>Nikosh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RAFID</dc:creator>
  <cp:lastModifiedBy>ASUS</cp:lastModifiedBy>
  <cp:revision>1270</cp:revision>
  <dcterms:created xsi:type="dcterms:W3CDTF">2006-08-16T00:00:00Z</dcterms:created>
  <dcterms:modified xsi:type="dcterms:W3CDTF">2016-08-10T05:47:45Z</dcterms:modified>
</cp:coreProperties>
</file>